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5" r:id="rId10"/>
    <p:sldId id="269" r:id="rId11"/>
    <p:sldId id="266" r:id="rId12"/>
    <p:sldId id="268" r:id="rId13"/>
    <p:sldId id="267" r:id="rId14"/>
  </p:sldIdLst>
  <p:sldSz cx="18288000" cy="10287000"/>
  <p:notesSz cx="6858000" cy="9144000"/>
  <p:embeddedFontLst>
    <p:embeddedFont>
      <p:font typeface="Gmarket Sans Medium" panose="020B0604020202020204" charset="-128"/>
      <p:regular r:id="rId16"/>
    </p:embeddedFont>
    <p:embeddedFont>
      <p:font typeface="Pretendard Bold" panose="020B0604020202020204" charset="-127"/>
      <p:bold r:id="rId17"/>
    </p:embeddedFont>
    <p:embeddedFont>
      <p:font typeface="Pretendard Medium" panose="020B0604020202020204" charset="-127"/>
      <p:bold r:id="rId18"/>
    </p:embeddedFont>
    <p:embeddedFont>
      <p:font typeface="Pretendard Regular" panose="020B0604020202020204" charset="-127"/>
      <p:regular r:id="rId19"/>
    </p:embeddedFont>
    <p:embeddedFont>
      <p:font typeface="establish Retrosans" panose="00000500000000000000" pitchFamily="2" charset="-127"/>
      <p:regular r:id="rId20"/>
    </p:embeddedFont>
    <p:embeddedFont>
      <p:font typeface="맑은 고딕" panose="020B0503020000020004" pitchFamily="34" charset="-127"/>
      <p:regular r:id="rId21"/>
      <p:bold r:id="rId22"/>
    </p:embeddedFont>
    <p:embeddedFont>
      <p:font typeface="스스로넷 설립체" panose="00000500000000000000" pitchFamily="2" charset="-127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07163"/>
    <a:srgbClr val="FD9F28"/>
    <a:srgbClr val="6C75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21" autoAdjust="0"/>
    <p:restoredTop sz="94622" autoAdjust="0"/>
  </p:normalViewPr>
  <p:slideViewPr>
    <p:cSldViewPr>
      <p:cViewPr varScale="1">
        <p:scale>
          <a:sx n="70" d="100"/>
          <a:sy n="70" d="100"/>
        </p:scale>
        <p:origin x="810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4CC214-A9B5-4F3E-8E3D-3D81836C77D4}" type="datetimeFigureOut">
              <a:rPr lang="ko-KR" altLang="en-US" smtClean="0"/>
              <a:t>2025-03-18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E10363-631E-4C25-9184-CF6F9A300A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55527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E10363-631E-4C25-9184-CF6F9A300AD2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74813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E10363-631E-4C25-9184-CF6F9A300AD2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23305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E10363-631E-4C25-9184-CF6F9A300AD2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05834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E10363-631E-4C25-9184-CF6F9A300AD2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7506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E10363-631E-4C25-9184-CF6F9A300AD2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88651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E10363-631E-4C25-9184-CF6F9A300AD2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81041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EFEDAF-F0BD-AB09-2192-10DE49DC7B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6E8B116-7D42-7128-7197-AD39F6EA2FC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9CCECD0-D5F6-989E-8563-5302689DC8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B1D5571-7BF2-CC7E-807E-2B7614FF89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E10363-631E-4C25-9184-CF6F9A300AD2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10913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39D788-4CC8-F341-030A-E047A89FE1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E70DA8D-8A6A-8D8F-25DE-2E0005067C3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060C4A6-4368-8CF3-BB34-00CE8A2F82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CA7CB4A-D474-9A88-DBD5-6FB3D11FB8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E10363-631E-4C25-9184-CF6F9A300AD2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55799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jpe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6F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00" y="482600"/>
            <a:ext cx="17043400" cy="9321800"/>
          </a:xfrm>
          <a:prstGeom prst="rect">
            <a:avLst/>
          </a:prstGeom>
          <a:effectLst>
            <a:outerShdw blurRad="865987" dist="143460" dir="2700000">
              <a:srgbClr val="000000">
                <a:alpha val="37000"/>
              </a:srgbClr>
            </a:outerShdw>
          </a:effectLst>
        </p:spPr>
      </p:pic>
      <p:sp>
        <p:nvSpPr>
          <p:cNvPr id="3" name="TextBox 3"/>
          <p:cNvSpPr txBox="1"/>
          <p:nvPr/>
        </p:nvSpPr>
        <p:spPr>
          <a:xfrm>
            <a:off x="1587500" y="2374900"/>
            <a:ext cx="15113000" cy="3632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11000" b="0" i="0" u="none" strike="noStrike" spc="-100" dirty="0">
                <a:solidFill>
                  <a:srgbClr val="0D6F52"/>
                </a:solidFill>
                <a:latin typeface="스스로넷 설립체" panose="00000500000000000000" pitchFamily="2" charset="-127"/>
                <a:ea typeface="스스로넷 설립체" panose="00000500000000000000" pitchFamily="2" charset="-127"/>
              </a:rPr>
              <a:t>지능형</a:t>
            </a:r>
            <a:r>
              <a:rPr lang="en-US" sz="11000" b="0" i="0" u="none" strike="noStrike" spc="-100" dirty="0">
                <a:solidFill>
                  <a:srgbClr val="0D6F52"/>
                </a:solidFill>
                <a:latin typeface="스스로넷 설립체" panose="00000500000000000000" pitchFamily="2" charset="-127"/>
                <a:ea typeface="스스로넷 설립체" panose="00000500000000000000" pitchFamily="2" charset="-127"/>
              </a:rPr>
              <a:t> </a:t>
            </a:r>
            <a:r>
              <a:rPr lang="ko-KR" sz="11000" b="0" i="0" u="none" strike="noStrike" spc="-100" dirty="0">
                <a:solidFill>
                  <a:srgbClr val="0D6F52"/>
                </a:solidFill>
                <a:latin typeface="스스로넷 설립체" panose="00000500000000000000" pitchFamily="2" charset="-127"/>
                <a:ea typeface="스스로넷 설립체" panose="00000500000000000000" pitchFamily="2" charset="-127"/>
              </a:rPr>
              <a:t>산불</a:t>
            </a:r>
            <a:r>
              <a:rPr lang="en-US" sz="11000" b="0" i="0" u="none" strike="noStrike" spc="-100" dirty="0">
                <a:solidFill>
                  <a:srgbClr val="0D6F52"/>
                </a:solidFill>
                <a:latin typeface="스스로넷 설립체" panose="00000500000000000000" pitchFamily="2" charset="-127"/>
                <a:ea typeface="스스로넷 설립체" panose="00000500000000000000" pitchFamily="2" charset="-127"/>
              </a:rPr>
              <a:t> </a:t>
            </a:r>
            <a:r>
              <a:rPr lang="ko-KR" sz="11000" b="0" i="0" u="none" strike="noStrike" spc="-100" dirty="0">
                <a:solidFill>
                  <a:srgbClr val="0D6F52"/>
                </a:solidFill>
                <a:latin typeface="스스로넷 설립체" panose="00000500000000000000" pitchFamily="2" charset="-127"/>
                <a:ea typeface="스스로넷 설립체" panose="00000500000000000000" pitchFamily="2" charset="-127"/>
              </a:rPr>
              <a:t>연기</a:t>
            </a:r>
          </a:p>
          <a:p>
            <a:pPr lvl="0" algn="ctr">
              <a:lnSpc>
                <a:spcPct val="99600"/>
              </a:lnSpc>
            </a:pPr>
            <a:r>
              <a:rPr lang="ko-KR" sz="11000" b="0" i="0" u="none" strike="noStrike" spc="-100" dirty="0">
                <a:solidFill>
                  <a:srgbClr val="0D6F52"/>
                </a:solidFill>
                <a:latin typeface="스스로넷 설립체" panose="00000500000000000000" pitchFamily="2" charset="-127"/>
                <a:ea typeface="스스로넷 설립체" panose="00000500000000000000" pitchFamily="2" charset="-127"/>
              </a:rPr>
              <a:t>발생</a:t>
            </a:r>
            <a:r>
              <a:rPr lang="en-US" sz="11000" b="0" i="0" u="none" strike="noStrike" spc="-100" dirty="0">
                <a:solidFill>
                  <a:srgbClr val="0D6F52"/>
                </a:solidFill>
                <a:latin typeface="스스로넷 설립체" panose="00000500000000000000" pitchFamily="2" charset="-127"/>
                <a:ea typeface="스스로넷 설립체" panose="00000500000000000000" pitchFamily="2" charset="-127"/>
              </a:rPr>
              <a:t> </a:t>
            </a:r>
            <a:r>
              <a:rPr lang="ko-KR" sz="11000" b="0" i="0" u="none" strike="noStrike" spc="-100" dirty="0">
                <a:solidFill>
                  <a:srgbClr val="0D6F52"/>
                </a:solidFill>
                <a:latin typeface="스스로넷 설립체" panose="00000500000000000000" pitchFamily="2" charset="-127"/>
                <a:ea typeface="스스로넷 설립체" panose="00000500000000000000" pitchFamily="2" charset="-127"/>
              </a:rPr>
              <a:t>상황</a:t>
            </a:r>
            <a:r>
              <a:rPr lang="en-US" sz="11000" b="0" i="0" u="none" strike="noStrike" spc="-100" dirty="0">
                <a:solidFill>
                  <a:srgbClr val="0D6F52"/>
                </a:solidFill>
                <a:latin typeface="스스로넷 설립체" panose="00000500000000000000" pitchFamily="2" charset="-127"/>
                <a:ea typeface="스스로넷 설립체" panose="00000500000000000000" pitchFamily="2" charset="-127"/>
              </a:rPr>
              <a:t> </a:t>
            </a:r>
            <a:r>
              <a:rPr lang="ko-KR" sz="11000" b="0" i="0" u="none" strike="noStrike" spc="-100" dirty="0">
                <a:solidFill>
                  <a:srgbClr val="0D6F52"/>
                </a:solidFill>
                <a:latin typeface="스스로넷 설립체" panose="00000500000000000000" pitchFamily="2" charset="-127"/>
                <a:ea typeface="스스로넷 설립체" panose="00000500000000000000" pitchFamily="2" charset="-127"/>
              </a:rPr>
              <a:t>분석</a:t>
            </a:r>
            <a:r>
              <a:rPr lang="en-US" sz="11000" b="0" i="0" u="none" strike="noStrike" spc="-100" dirty="0">
                <a:solidFill>
                  <a:srgbClr val="0D6F52"/>
                </a:solidFill>
                <a:latin typeface="스스로넷 설립체" panose="00000500000000000000" pitchFamily="2" charset="-127"/>
                <a:ea typeface="스스로넷 설립체" panose="00000500000000000000" pitchFamily="2" charset="-127"/>
              </a:rPr>
              <a:t> </a:t>
            </a:r>
            <a:r>
              <a:rPr lang="ko-KR" sz="11000" b="0" i="0" u="none" strike="noStrike" spc="-100" dirty="0">
                <a:solidFill>
                  <a:srgbClr val="0D6F52"/>
                </a:solidFill>
                <a:latin typeface="스스로넷 설립체" panose="00000500000000000000" pitchFamily="2" charset="-127"/>
                <a:ea typeface="스스로넷 설립체" panose="00000500000000000000" pitchFamily="2" charset="-127"/>
              </a:rPr>
              <a:t>시스템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917700" y="1270000"/>
            <a:ext cx="14452600" cy="9906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 spc="-100" dirty="0">
                <a:solidFill>
                  <a:srgbClr val="0D6F52"/>
                </a:solidFill>
                <a:latin typeface="Gmarket Sans Medium" panose="020B0604020202020204" charset="-128"/>
                <a:ea typeface="Gmarket Sans Medium" panose="020B0604020202020204" charset="-128"/>
              </a:rPr>
              <a:t>AI </a:t>
            </a:r>
            <a:r>
              <a:rPr lang="ko-KR" sz="3000" b="0" i="0" u="none" strike="noStrike" spc="-100" dirty="0">
                <a:solidFill>
                  <a:srgbClr val="0D6F52"/>
                </a:solidFill>
                <a:latin typeface="Gmarket Sans Medium" panose="020B0604020202020204" charset="-128"/>
                <a:ea typeface="Gmarket Sans Medium" panose="020B0604020202020204" charset="-128"/>
              </a:rPr>
              <a:t>기반</a:t>
            </a:r>
            <a:r>
              <a:rPr lang="en-US" sz="3000" b="0" i="0" u="none" strike="noStrike" spc="-100" dirty="0">
                <a:solidFill>
                  <a:srgbClr val="0D6F52"/>
                </a:solidFill>
                <a:latin typeface="Gmarket Sans Medium" panose="020B0604020202020204" charset="-128"/>
                <a:ea typeface="Gmarket Sans Medium" panose="020B0604020202020204" charset="-128"/>
              </a:rPr>
              <a:t> </a:t>
            </a:r>
            <a:r>
              <a:rPr lang="ko-KR" sz="3000" b="0" i="0" u="none" strike="noStrike" spc="-100" dirty="0">
                <a:solidFill>
                  <a:srgbClr val="0D6F52"/>
                </a:solidFill>
                <a:latin typeface="Gmarket Sans Medium" panose="020B0604020202020204" charset="-128"/>
                <a:ea typeface="Gmarket Sans Medium" panose="020B0604020202020204" charset="-128"/>
              </a:rPr>
              <a:t>실시간</a:t>
            </a:r>
            <a:r>
              <a:rPr lang="en-US" sz="3000" b="0" i="0" u="none" strike="noStrike" spc="-100" dirty="0">
                <a:solidFill>
                  <a:srgbClr val="0D6F52"/>
                </a:solidFill>
                <a:latin typeface="Gmarket Sans Medium" panose="020B0604020202020204" charset="-128"/>
                <a:ea typeface="Gmarket Sans Medium" panose="020B0604020202020204" charset="-128"/>
              </a:rPr>
              <a:t> </a:t>
            </a:r>
            <a:r>
              <a:rPr lang="ko-KR" sz="3000" b="0" i="0" u="none" strike="noStrike" spc="-100" dirty="0">
                <a:solidFill>
                  <a:srgbClr val="0D6F52"/>
                </a:solidFill>
                <a:latin typeface="Gmarket Sans Medium" panose="020B0604020202020204" charset="-128"/>
                <a:ea typeface="Gmarket Sans Medium" panose="020B0604020202020204" charset="-128"/>
              </a:rPr>
              <a:t>모니터링으로</a:t>
            </a:r>
          </a:p>
          <a:p>
            <a:pPr lvl="0" algn="ctr">
              <a:lnSpc>
                <a:spcPct val="99600"/>
              </a:lnSpc>
            </a:pPr>
            <a:r>
              <a:rPr lang="ko-KR" sz="3000" b="0" i="0" u="none" strike="noStrike" spc="-100" dirty="0">
                <a:solidFill>
                  <a:srgbClr val="0D6F52"/>
                </a:solidFill>
                <a:latin typeface="Gmarket Sans Medium" panose="020B0604020202020204" charset="-128"/>
                <a:ea typeface="Gmarket Sans Medium" panose="020B0604020202020204" charset="-128"/>
              </a:rPr>
              <a:t>산불</a:t>
            </a:r>
            <a:r>
              <a:rPr lang="en-US" sz="3000" b="0" i="0" u="none" strike="noStrike" spc="-100" dirty="0">
                <a:solidFill>
                  <a:srgbClr val="0D6F52"/>
                </a:solidFill>
                <a:latin typeface="Gmarket Sans Medium" panose="020B0604020202020204" charset="-128"/>
                <a:ea typeface="Gmarket Sans Medium" panose="020B0604020202020204" charset="-128"/>
              </a:rPr>
              <a:t> </a:t>
            </a:r>
            <a:r>
              <a:rPr lang="ko-KR" sz="3000" b="0" i="0" u="none" strike="noStrike" spc="-100" dirty="0">
                <a:solidFill>
                  <a:srgbClr val="0D6F52"/>
                </a:solidFill>
                <a:latin typeface="Gmarket Sans Medium" panose="020B0604020202020204" charset="-128"/>
                <a:ea typeface="Gmarket Sans Medium" panose="020B0604020202020204" charset="-128"/>
              </a:rPr>
              <a:t>조기</a:t>
            </a:r>
            <a:r>
              <a:rPr lang="en-US" sz="3000" b="0" i="0" u="none" strike="noStrike" spc="-100" dirty="0">
                <a:solidFill>
                  <a:srgbClr val="0D6F52"/>
                </a:solidFill>
                <a:latin typeface="Gmarket Sans Medium" panose="020B0604020202020204" charset="-128"/>
                <a:ea typeface="Gmarket Sans Medium" panose="020B0604020202020204" charset="-128"/>
              </a:rPr>
              <a:t> </a:t>
            </a:r>
            <a:r>
              <a:rPr lang="ko-KR" sz="3000" b="0" i="0" u="none" strike="noStrike" spc="-100" dirty="0">
                <a:solidFill>
                  <a:srgbClr val="0D6F52"/>
                </a:solidFill>
                <a:latin typeface="Gmarket Sans Medium" panose="020B0604020202020204" charset="-128"/>
                <a:ea typeface="Gmarket Sans Medium" panose="020B0604020202020204" charset="-128"/>
              </a:rPr>
              <a:t>감지</a:t>
            </a:r>
            <a:r>
              <a:rPr lang="en-US" sz="3000" b="0" i="0" u="none" strike="noStrike" spc="-100" dirty="0">
                <a:solidFill>
                  <a:srgbClr val="0D6F52"/>
                </a:solidFill>
                <a:latin typeface="Gmarket Sans Medium" panose="020B0604020202020204" charset="-128"/>
                <a:ea typeface="Gmarket Sans Medium" panose="020B0604020202020204" charset="-128"/>
              </a:rPr>
              <a:t> </a:t>
            </a:r>
            <a:r>
              <a:rPr lang="ko-KR" sz="3000" b="0" i="0" u="none" strike="noStrike" spc="-100" dirty="0">
                <a:solidFill>
                  <a:srgbClr val="0D6F52"/>
                </a:solidFill>
                <a:latin typeface="Gmarket Sans Medium" panose="020B0604020202020204" charset="-128"/>
                <a:ea typeface="Gmarket Sans Medium" panose="020B0604020202020204" charset="-128"/>
              </a:rPr>
              <a:t>및</a:t>
            </a:r>
            <a:r>
              <a:rPr lang="en-US" sz="3000" b="0" i="0" u="none" strike="noStrike" spc="-100" dirty="0">
                <a:solidFill>
                  <a:srgbClr val="0D6F52"/>
                </a:solidFill>
                <a:latin typeface="Gmarket Sans Medium" panose="020B0604020202020204" charset="-128"/>
                <a:ea typeface="Gmarket Sans Medium" panose="020B0604020202020204" charset="-128"/>
              </a:rPr>
              <a:t> </a:t>
            </a:r>
            <a:r>
              <a:rPr lang="ko-KR" sz="3000" b="0" i="0" u="none" strike="noStrike" spc="-100" dirty="0">
                <a:solidFill>
                  <a:srgbClr val="0D6F52"/>
                </a:solidFill>
                <a:latin typeface="Gmarket Sans Medium" panose="020B0604020202020204" charset="-128"/>
                <a:ea typeface="Gmarket Sans Medium" panose="020B0604020202020204" charset="-128"/>
              </a:rPr>
              <a:t>대응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593D47-785C-6AAB-442B-51E6130886B6}"/>
              </a:ext>
            </a:extLst>
          </p:cNvPr>
          <p:cNvSpPr txBox="1"/>
          <p:nvPr/>
        </p:nvSpPr>
        <p:spPr>
          <a:xfrm>
            <a:off x="8229600" y="6403015"/>
            <a:ext cx="1828800" cy="2613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dirty="0" err="1">
                <a:latin typeface="스스로넷 설립체" panose="00000500000000000000" pitchFamily="2" charset="-127"/>
                <a:ea typeface="스스로넷 설립체" panose="00000500000000000000" pitchFamily="2" charset="-127"/>
              </a:rPr>
              <a:t>구교웅</a:t>
            </a:r>
            <a:endParaRPr lang="en-US" altLang="ko-KR" sz="2800" dirty="0">
              <a:latin typeface="스스로넷 설립체" panose="00000500000000000000" pitchFamily="2" charset="-127"/>
              <a:ea typeface="스스로넷 설립체" panose="000005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800" dirty="0">
                <a:latin typeface="스스로넷 설립체" panose="00000500000000000000" pitchFamily="2" charset="-127"/>
                <a:ea typeface="스스로넷 설립체" panose="00000500000000000000" pitchFamily="2" charset="-127"/>
              </a:rPr>
              <a:t>이수민</a:t>
            </a:r>
            <a:endParaRPr lang="en-US" altLang="ko-KR" sz="2800" dirty="0">
              <a:latin typeface="스스로넷 설립체" panose="00000500000000000000" pitchFamily="2" charset="-127"/>
              <a:ea typeface="스스로넷 설립체" panose="000005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800" dirty="0">
                <a:latin typeface="스스로넷 설립체" panose="00000500000000000000" pitchFamily="2" charset="-127"/>
                <a:ea typeface="스스로넷 설립체" panose="00000500000000000000" pitchFamily="2" charset="-127"/>
              </a:rPr>
              <a:t>이창조</a:t>
            </a:r>
            <a:endParaRPr lang="en-US" altLang="ko-KR" sz="2800" dirty="0">
              <a:latin typeface="스스로넷 설립체" panose="00000500000000000000" pitchFamily="2" charset="-127"/>
              <a:ea typeface="스스로넷 설립체" panose="000005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800" dirty="0">
                <a:latin typeface="스스로넷 설립체" panose="00000500000000000000" pitchFamily="2" charset="-127"/>
                <a:ea typeface="스스로넷 설립체" panose="00000500000000000000" pitchFamily="2" charset="-127"/>
              </a:rPr>
              <a:t>이현성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6F5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0D8B243-658C-FEC0-DB7C-CC6D99C12B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14A5154E-C674-4839-E87A-7478046344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00" y="482600"/>
            <a:ext cx="17043400" cy="9321800"/>
          </a:xfrm>
          <a:prstGeom prst="rect">
            <a:avLst/>
          </a:prstGeom>
          <a:effectLst>
            <a:outerShdw blurRad="865987" dist="143460" dir="2700000">
              <a:srgbClr val="000000">
                <a:alpha val="37000"/>
              </a:srgbClr>
            </a:outerShdw>
          </a:effectLst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id="{340E4E07-8826-503F-11A4-FE04FE789F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1100" y="1841500"/>
            <a:ext cx="15913100" cy="38100"/>
          </a:xfrm>
          <a:prstGeom prst="rect">
            <a:avLst/>
          </a:prstGeom>
        </p:spPr>
      </p:pic>
      <p:sp>
        <p:nvSpPr>
          <p:cNvPr id="13" name="TextBox 13">
            <a:extLst>
              <a:ext uri="{FF2B5EF4-FFF2-40B4-BE49-F238E27FC236}">
                <a16:creationId xmlns:a16="http://schemas.microsoft.com/office/drawing/2014/main" id="{149B1FBF-1F9F-D20D-77EB-B63523087B9E}"/>
              </a:ext>
            </a:extLst>
          </p:cNvPr>
          <p:cNvSpPr txBox="1"/>
          <p:nvPr/>
        </p:nvSpPr>
        <p:spPr>
          <a:xfrm>
            <a:off x="1117600" y="622300"/>
            <a:ext cx="160655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6000" b="0" i="0" u="none" strike="noStrike" dirty="0">
                <a:solidFill>
                  <a:srgbClr val="0D6F52"/>
                </a:solidFill>
                <a:ea typeface="establish Retrosans"/>
              </a:rPr>
              <a:t>과제</a:t>
            </a:r>
            <a:r>
              <a:rPr lang="en-US" sz="6000" b="0" i="0" u="none" strike="noStrike" dirty="0">
                <a:solidFill>
                  <a:srgbClr val="0D6F52"/>
                </a:solidFill>
                <a:latin typeface="establish Retrosans"/>
              </a:rPr>
              <a:t> </a:t>
            </a:r>
            <a:r>
              <a:rPr lang="ko-KR" sz="6000" b="0" i="0" u="none" strike="noStrike" dirty="0">
                <a:solidFill>
                  <a:srgbClr val="0D6F52"/>
                </a:solidFill>
                <a:ea typeface="establish Retrosans"/>
              </a:rPr>
              <a:t>추진</a:t>
            </a:r>
            <a:r>
              <a:rPr lang="en-US" sz="6000" b="0" i="0" u="none" strike="noStrike" dirty="0">
                <a:solidFill>
                  <a:srgbClr val="0D6F52"/>
                </a:solidFill>
                <a:latin typeface="establish Retrosans"/>
              </a:rPr>
              <a:t> </a:t>
            </a:r>
            <a:r>
              <a:rPr lang="ko-KR" sz="6000" b="0" i="0" u="none" strike="noStrike" dirty="0">
                <a:solidFill>
                  <a:srgbClr val="0D6F52"/>
                </a:solidFill>
                <a:ea typeface="establish Retrosans"/>
              </a:rPr>
              <a:t>일정</a:t>
            </a:r>
            <a:r>
              <a:rPr lang="en-US" altLang="ko-KR" sz="6000" b="0" i="0" u="none" strike="noStrike" dirty="0">
                <a:solidFill>
                  <a:srgbClr val="0D6F52"/>
                </a:solidFill>
                <a:ea typeface="establish Retrosans"/>
              </a:rPr>
              <a:t> - </a:t>
            </a:r>
            <a:r>
              <a:rPr lang="ko-KR" altLang="en-US" sz="6000" b="0" i="0" u="none" strike="noStrike" dirty="0">
                <a:solidFill>
                  <a:srgbClr val="0D6F52"/>
                </a:solidFill>
                <a:ea typeface="establish Retrosans"/>
              </a:rPr>
              <a:t>회의</a:t>
            </a:r>
            <a:endParaRPr lang="ko-KR" sz="6000" b="0" i="0" u="none" strike="noStrike" dirty="0">
              <a:solidFill>
                <a:srgbClr val="0D6F52"/>
              </a:solidFill>
              <a:ea typeface="establish Retrosans"/>
            </a:endParaRP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AA8D0848-1ED1-452A-864D-7629DB213898}"/>
              </a:ext>
            </a:extLst>
          </p:cNvPr>
          <p:cNvSpPr txBox="1"/>
          <p:nvPr/>
        </p:nvSpPr>
        <p:spPr>
          <a:xfrm>
            <a:off x="1562100" y="2857500"/>
            <a:ext cx="9563100" cy="641985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457200" lvl="0" indent="-45720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3200" b="1" i="0" u="none" strike="noStrike" spc="-300" dirty="0">
                <a:solidFill>
                  <a:srgbClr val="407163"/>
                </a:solidFill>
                <a:latin typeface="Gmarket Sans Medium" panose="020B0604020202020204" charset="-128"/>
                <a:ea typeface="Gmarket Sans Medium" panose="020B0604020202020204" charset="-128"/>
              </a:rPr>
              <a:t>정기 온라인 회의  </a:t>
            </a:r>
            <a:endParaRPr lang="en-US" altLang="ko-KR" sz="3200" b="1" i="0" u="none" strike="noStrike" spc="-300" dirty="0">
              <a:solidFill>
                <a:srgbClr val="407163"/>
              </a:solidFill>
              <a:latin typeface="Gmarket Sans Medium" panose="020B0604020202020204" charset="-128"/>
              <a:ea typeface="Gmarket Sans Medium" panose="020B0604020202020204" charset="-128"/>
            </a:endParaRPr>
          </a:p>
          <a:p>
            <a:pPr marL="457200" lvl="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3200" b="0" i="0" u="none" strike="noStrike" spc="-300" dirty="0">
                <a:solidFill>
                  <a:srgbClr val="000000"/>
                </a:solidFill>
                <a:latin typeface="Gmarket Sans Medium" panose="020B0604020202020204" charset="-128"/>
                <a:ea typeface="Gmarket Sans Medium" panose="020B0604020202020204" charset="-128"/>
              </a:rPr>
              <a:t>매주 수요일 오후 </a:t>
            </a:r>
            <a:r>
              <a:rPr lang="en-US" altLang="ko-KR" sz="3200" spc="-300" dirty="0">
                <a:solidFill>
                  <a:srgbClr val="000000"/>
                </a:solidFill>
                <a:latin typeface="Gmarket Sans Medium" panose="020B0604020202020204" charset="-128"/>
                <a:ea typeface="Gmarket Sans Medium" panose="020B0604020202020204" charset="-128"/>
              </a:rPr>
              <a:t>6</a:t>
            </a:r>
            <a:r>
              <a:rPr lang="ko-KR" altLang="en-US" sz="3200" b="0" i="0" u="none" strike="noStrike" spc="-300" dirty="0">
                <a:solidFill>
                  <a:srgbClr val="000000"/>
                </a:solidFill>
                <a:latin typeface="Gmarket Sans Medium" panose="020B0604020202020204" charset="-128"/>
                <a:ea typeface="Gmarket Sans Medium" panose="020B0604020202020204" charset="-128"/>
              </a:rPr>
              <a:t>시 </a:t>
            </a:r>
            <a:r>
              <a:rPr lang="en-US" altLang="ko-KR" sz="3200" spc="-300" dirty="0">
                <a:solidFill>
                  <a:srgbClr val="000000"/>
                </a:solidFill>
                <a:latin typeface="Gmarket Sans Medium" panose="020B0604020202020204" charset="-128"/>
                <a:ea typeface="Gmarket Sans Medium" panose="020B0604020202020204" charset="-128"/>
              </a:rPr>
              <a:t>(</a:t>
            </a:r>
            <a:r>
              <a:rPr lang="ko-KR" altLang="en-US" sz="3200" spc="-300" dirty="0">
                <a:solidFill>
                  <a:srgbClr val="000000"/>
                </a:solidFill>
                <a:latin typeface="Gmarket Sans Medium" panose="020B0604020202020204" charset="-128"/>
                <a:ea typeface="Gmarket Sans Medium" panose="020B0604020202020204" charset="-128"/>
              </a:rPr>
              <a:t>발표일인 경우 수업 후 진행</a:t>
            </a:r>
            <a:r>
              <a:rPr lang="en-US" altLang="ko-KR" sz="3200" spc="-300" dirty="0">
                <a:solidFill>
                  <a:srgbClr val="000000"/>
                </a:solidFill>
                <a:latin typeface="Gmarket Sans Medium" panose="020B0604020202020204" charset="-128"/>
                <a:ea typeface="Gmarket Sans Medium" panose="020B0604020202020204" charset="-128"/>
              </a:rPr>
              <a:t>)</a:t>
            </a:r>
            <a:endParaRPr lang="en-US" altLang="ko-KR" sz="3200" b="0" i="0" u="none" strike="noStrike" spc="-300" dirty="0">
              <a:solidFill>
                <a:srgbClr val="000000"/>
              </a:solidFill>
              <a:latin typeface="Gmarket Sans Medium" panose="020B0604020202020204" charset="-128"/>
              <a:ea typeface="Gmarket Sans Medium" panose="020B0604020202020204" charset="-128"/>
            </a:endParaRPr>
          </a:p>
          <a:p>
            <a:pPr lvl="0" algn="l">
              <a:lnSpc>
                <a:spcPct val="150000"/>
              </a:lnSpc>
            </a:pPr>
            <a:endParaRPr lang="en-US" altLang="ko-KR" sz="3200" spc="-300" dirty="0">
              <a:solidFill>
                <a:srgbClr val="000000"/>
              </a:solidFill>
              <a:latin typeface="Gmarket Sans Medium" panose="020B0604020202020204" charset="-128"/>
              <a:ea typeface="Gmarket Sans Medium" panose="020B0604020202020204" charset="-128"/>
            </a:endParaRPr>
          </a:p>
          <a:p>
            <a:pPr marL="457200" lvl="0" indent="-45720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3200" b="1" i="0" u="none" strike="noStrike" spc="-300" dirty="0" err="1">
                <a:solidFill>
                  <a:srgbClr val="407163"/>
                </a:solidFill>
                <a:latin typeface="Gmarket Sans Medium" panose="020B0604020202020204" charset="-128"/>
                <a:ea typeface="Gmarket Sans Medium" panose="020B0604020202020204" charset="-128"/>
              </a:rPr>
              <a:t>멘토님과의</a:t>
            </a:r>
            <a:r>
              <a:rPr lang="ko-KR" altLang="en-US" sz="3200" b="1" i="0" u="none" strike="noStrike" spc="-300" dirty="0">
                <a:solidFill>
                  <a:srgbClr val="407163"/>
                </a:solidFill>
                <a:latin typeface="Gmarket Sans Medium" panose="020B0604020202020204" charset="-128"/>
                <a:ea typeface="Gmarket Sans Medium" panose="020B0604020202020204" charset="-128"/>
              </a:rPr>
              <a:t> 대면 회의 </a:t>
            </a:r>
            <a:endParaRPr lang="en-US" altLang="ko-KR" sz="3200" b="1" i="0" u="none" strike="noStrike" spc="-300" dirty="0">
              <a:solidFill>
                <a:srgbClr val="407163"/>
              </a:solidFill>
              <a:latin typeface="Gmarket Sans Medium" panose="020B0604020202020204" charset="-128"/>
              <a:ea typeface="Gmarket Sans Medium" panose="020B0604020202020204" charset="-128"/>
            </a:endParaRPr>
          </a:p>
          <a:p>
            <a:pPr marL="457200" lvl="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3200" spc="-300" dirty="0">
                <a:solidFill>
                  <a:srgbClr val="000000"/>
                </a:solidFill>
                <a:latin typeface="Gmarket Sans Medium" panose="020B0604020202020204" charset="-128"/>
                <a:ea typeface="Gmarket Sans Medium" panose="020B0604020202020204" charset="-128"/>
              </a:rPr>
              <a:t>첫 회의  </a:t>
            </a:r>
            <a:r>
              <a:rPr lang="en-US" altLang="ko-KR" sz="3200" spc="-300" dirty="0">
                <a:solidFill>
                  <a:srgbClr val="000000"/>
                </a:solidFill>
                <a:latin typeface="Gmarket Sans Medium" panose="020B0604020202020204" charset="-128"/>
                <a:ea typeface="Gmarket Sans Medium" panose="020B0604020202020204" charset="-128"/>
              </a:rPr>
              <a:t>-  3</a:t>
            </a:r>
            <a:r>
              <a:rPr lang="ko-KR" altLang="en-US" sz="3200" spc="-300" dirty="0">
                <a:solidFill>
                  <a:srgbClr val="000000"/>
                </a:solidFill>
                <a:latin typeface="Gmarket Sans Medium" panose="020B0604020202020204" charset="-128"/>
                <a:ea typeface="Gmarket Sans Medium" panose="020B0604020202020204" charset="-128"/>
              </a:rPr>
              <a:t>월 </a:t>
            </a:r>
            <a:r>
              <a:rPr lang="en-US" altLang="ko-KR" sz="3200" spc="-300" dirty="0">
                <a:solidFill>
                  <a:srgbClr val="000000"/>
                </a:solidFill>
                <a:latin typeface="Gmarket Sans Medium" panose="020B0604020202020204" charset="-128"/>
                <a:ea typeface="Gmarket Sans Medium" panose="020B0604020202020204" charset="-128"/>
              </a:rPr>
              <a:t>10</a:t>
            </a:r>
            <a:r>
              <a:rPr lang="ko-KR" altLang="en-US" sz="3200" spc="-300" dirty="0">
                <a:solidFill>
                  <a:srgbClr val="000000"/>
                </a:solidFill>
                <a:latin typeface="Gmarket Sans Medium" panose="020B0604020202020204" charset="-128"/>
                <a:ea typeface="Gmarket Sans Medium" panose="020B0604020202020204" charset="-128"/>
              </a:rPr>
              <a:t>일 </a:t>
            </a:r>
            <a:r>
              <a:rPr lang="en-US" altLang="ko-KR" sz="3200" spc="-300" dirty="0">
                <a:solidFill>
                  <a:srgbClr val="000000"/>
                </a:solidFill>
                <a:latin typeface="Gmarket Sans Medium" panose="020B0604020202020204" charset="-128"/>
                <a:ea typeface="Gmarket Sans Medium" panose="020B0604020202020204" charset="-128"/>
              </a:rPr>
              <a:t>(</a:t>
            </a:r>
            <a:r>
              <a:rPr lang="ko-KR" altLang="en-US" sz="3200" spc="-300" dirty="0">
                <a:solidFill>
                  <a:srgbClr val="000000"/>
                </a:solidFill>
                <a:latin typeface="Gmarket Sans Medium" panose="020B0604020202020204" charset="-128"/>
                <a:ea typeface="Gmarket Sans Medium" panose="020B0604020202020204" charset="-128"/>
              </a:rPr>
              <a:t>진행 완료</a:t>
            </a:r>
            <a:r>
              <a:rPr lang="en-US" altLang="ko-KR" sz="3200" spc="-300" dirty="0">
                <a:solidFill>
                  <a:srgbClr val="000000"/>
                </a:solidFill>
                <a:latin typeface="Gmarket Sans Medium" panose="020B0604020202020204" charset="-128"/>
                <a:ea typeface="Gmarket Sans Medium" panose="020B0604020202020204" charset="-128"/>
              </a:rPr>
              <a:t>)</a:t>
            </a:r>
          </a:p>
          <a:p>
            <a:pPr marL="457200" lvl="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3200" b="0" i="0" u="none" strike="noStrike" spc="-300" dirty="0">
                <a:solidFill>
                  <a:srgbClr val="000000"/>
                </a:solidFill>
                <a:latin typeface="Gmarket Sans Medium" panose="020B0604020202020204" charset="-128"/>
                <a:ea typeface="Gmarket Sans Medium" panose="020B0604020202020204" charset="-128"/>
              </a:rPr>
              <a:t>이후 일정 협의 중</a:t>
            </a:r>
            <a:endParaRPr lang="en-US" altLang="ko-KR" sz="3200" b="0" i="0" u="none" strike="noStrike" spc="-300" dirty="0">
              <a:solidFill>
                <a:srgbClr val="000000"/>
              </a:solidFill>
              <a:latin typeface="Gmarket Sans Medium" panose="020B0604020202020204" charset="-128"/>
              <a:ea typeface="Gmarket Sans Medium" panose="020B0604020202020204" charset="-128"/>
            </a:endParaRPr>
          </a:p>
          <a:p>
            <a:pPr lvl="0" algn="l">
              <a:lnSpc>
                <a:spcPct val="150000"/>
              </a:lnSpc>
            </a:pPr>
            <a:endParaRPr lang="en-US" altLang="ko-KR" sz="3200" spc="-300" dirty="0">
              <a:solidFill>
                <a:srgbClr val="000000"/>
              </a:solidFill>
              <a:latin typeface="Gmarket Sans Medium" panose="020B0604020202020204" charset="-128"/>
              <a:ea typeface="Gmarket Sans Medium" panose="020B0604020202020204" charset="-128"/>
            </a:endParaRPr>
          </a:p>
          <a:p>
            <a:pPr lvl="0" algn="l">
              <a:lnSpc>
                <a:spcPct val="150000"/>
              </a:lnSpc>
            </a:pPr>
            <a:endParaRPr lang="en-US" altLang="ko-KR" sz="3200" b="0" i="0" u="none" strike="noStrike" spc="-300" dirty="0">
              <a:solidFill>
                <a:srgbClr val="000000"/>
              </a:solidFill>
              <a:latin typeface="Gmarket Sans Medium" panose="020B0604020202020204" charset="-128"/>
              <a:ea typeface="Gmarket Sans Medium" panose="020B0604020202020204" charset="-128"/>
            </a:endParaRPr>
          </a:p>
          <a:p>
            <a:pPr lvl="0" algn="l">
              <a:lnSpc>
                <a:spcPct val="150000"/>
              </a:lnSpc>
            </a:pPr>
            <a:endParaRPr lang="en-US" altLang="ko-KR" sz="3200" spc="-300" dirty="0">
              <a:solidFill>
                <a:srgbClr val="000000"/>
              </a:solidFill>
              <a:latin typeface="Gmarket Sans Medium" panose="020B0604020202020204" charset="-128"/>
              <a:ea typeface="Gmarket Sans Medium" panose="020B0604020202020204" charset="-128"/>
            </a:endParaRPr>
          </a:p>
        </p:txBody>
      </p:sp>
      <p:pic>
        <p:nvPicPr>
          <p:cNvPr id="6" name="그림 5" descr="사람, 의류, 컴퓨터, 실내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95B0C611-27CC-E094-4326-63B041DCB4A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0591800" y="2937824"/>
            <a:ext cx="6336160" cy="4760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7944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6F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4368800" y="-3657600"/>
            <a:ext cx="9855200" cy="177546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2286000" y="2802364"/>
            <a:ext cx="9563100" cy="641985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50000"/>
              </a:lnSpc>
            </a:pPr>
            <a:r>
              <a:rPr lang="en-US" sz="3200" b="1" spc="-300" dirty="0">
                <a:solidFill>
                  <a:srgbClr val="FD9F28"/>
                </a:solidFill>
                <a:latin typeface="Gmarket Sans Medium" panose="020B0604020202020204" charset="-128"/>
                <a:ea typeface="Gmarket Sans Medium" panose="020B0604020202020204" charset="-128"/>
              </a:rPr>
              <a:t>1.</a:t>
            </a:r>
            <a:r>
              <a:rPr lang="en-US" sz="3200" b="1" i="0" u="none" strike="noStrike" spc="-300" dirty="0">
                <a:solidFill>
                  <a:srgbClr val="FD9F28"/>
                </a:solidFill>
                <a:latin typeface="Gmarket Sans Medium" panose="020B0604020202020204" charset="-128"/>
                <a:ea typeface="Gmarket Sans Medium" panose="020B0604020202020204" charset="-128"/>
              </a:rPr>
              <a:t>  </a:t>
            </a:r>
            <a:r>
              <a:rPr lang="ko-KR" sz="3200" b="1" i="0" u="none" strike="noStrike" spc="-300" dirty="0">
                <a:solidFill>
                  <a:srgbClr val="FD9F28"/>
                </a:solidFill>
                <a:latin typeface="Gmarket Sans Medium" panose="020B0604020202020204" charset="-128"/>
                <a:ea typeface="Gmarket Sans Medium" panose="020B0604020202020204" charset="-128"/>
              </a:rPr>
              <a:t>산불</a:t>
            </a:r>
            <a:r>
              <a:rPr lang="en-US" sz="3200" b="1" i="0" u="none" strike="noStrike" spc="-300" dirty="0">
                <a:solidFill>
                  <a:srgbClr val="FD9F28"/>
                </a:solidFill>
                <a:latin typeface="Gmarket Sans Medium" panose="020B0604020202020204" charset="-128"/>
                <a:ea typeface="Gmarket Sans Medium" panose="020B0604020202020204" charset="-128"/>
              </a:rPr>
              <a:t> </a:t>
            </a:r>
            <a:r>
              <a:rPr lang="ko-KR" sz="3200" b="1" i="0" u="none" strike="noStrike" spc="-300" dirty="0">
                <a:solidFill>
                  <a:srgbClr val="FD9F28"/>
                </a:solidFill>
                <a:latin typeface="Gmarket Sans Medium" panose="020B0604020202020204" charset="-128"/>
                <a:ea typeface="Gmarket Sans Medium" panose="020B0604020202020204" charset="-128"/>
              </a:rPr>
              <a:t>조기</a:t>
            </a:r>
            <a:r>
              <a:rPr lang="en-US" sz="3200" b="1" i="0" u="none" strike="noStrike" spc="-300" dirty="0">
                <a:solidFill>
                  <a:srgbClr val="FD9F28"/>
                </a:solidFill>
                <a:latin typeface="Gmarket Sans Medium" panose="020B0604020202020204" charset="-128"/>
                <a:ea typeface="Gmarket Sans Medium" panose="020B0604020202020204" charset="-128"/>
              </a:rPr>
              <a:t> </a:t>
            </a:r>
            <a:r>
              <a:rPr lang="ko-KR" sz="3200" b="1" i="0" u="none" strike="noStrike" spc="-300" dirty="0">
                <a:solidFill>
                  <a:srgbClr val="FD9F28"/>
                </a:solidFill>
                <a:latin typeface="Gmarket Sans Medium" panose="020B0604020202020204" charset="-128"/>
                <a:ea typeface="Gmarket Sans Medium" panose="020B0604020202020204" charset="-128"/>
              </a:rPr>
              <a:t>감지</a:t>
            </a:r>
            <a:r>
              <a:rPr lang="en-US" sz="3200" b="1" i="0" u="none" strike="noStrike" spc="-300" dirty="0">
                <a:solidFill>
                  <a:srgbClr val="FD9F28"/>
                </a:solidFill>
                <a:latin typeface="Gmarket Sans Medium" panose="020B0604020202020204" charset="-128"/>
                <a:ea typeface="Gmarket Sans Medium" panose="020B0604020202020204" charset="-128"/>
              </a:rPr>
              <a:t> </a:t>
            </a:r>
            <a:r>
              <a:rPr lang="ko-KR" sz="3200" b="1" i="0" u="none" strike="noStrike" spc="-300" dirty="0">
                <a:solidFill>
                  <a:srgbClr val="FD9F28"/>
                </a:solidFill>
                <a:latin typeface="Gmarket Sans Medium" panose="020B0604020202020204" charset="-128"/>
                <a:ea typeface="Gmarket Sans Medium" panose="020B0604020202020204" charset="-128"/>
              </a:rPr>
              <a:t>효과</a:t>
            </a:r>
          </a:p>
          <a:p>
            <a:pPr lvl="0" algn="l">
              <a:lnSpc>
                <a:spcPct val="150000"/>
              </a:lnSpc>
            </a:pPr>
            <a:r>
              <a:rPr lang="en-US" sz="3200" b="0" i="0" u="none" strike="noStrike" spc="-300" dirty="0">
                <a:solidFill>
                  <a:srgbClr val="000000"/>
                </a:solidFill>
                <a:latin typeface="Gmarket Sans Medium" panose="020B0604020202020204" charset="-128"/>
                <a:ea typeface="Gmarket Sans Medium" panose="020B0604020202020204" charset="-128"/>
              </a:rPr>
              <a:t>  • </a:t>
            </a:r>
            <a:r>
              <a:rPr lang="ko-KR" sz="3200" b="0" i="0" u="none" strike="noStrike" spc="-300" dirty="0">
                <a:solidFill>
                  <a:srgbClr val="000000"/>
                </a:solidFill>
                <a:latin typeface="Gmarket Sans Medium" panose="020B0604020202020204" charset="-128"/>
                <a:ea typeface="Gmarket Sans Medium" panose="020B0604020202020204" charset="-128"/>
              </a:rPr>
              <a:t>산불</a:t>
            </a:r>
            <a:r>
              <a:rPr lang="en-US" sz="3200" b="0" i="0" u="none" strike="noStrike" spc="-300" dirty="0">
                <a:solidFill>
                  <a:srgbClr val="000000"/>
                </a:solidFill>
                <a:latin typeface="Gmarket Sans Medium" panose="020B0604020202020204" charset="-128"/>
                <a:ea typeface="Gmarket Sans Medium" panose="020B0604020202020204" charset="-128"/>
              </a:rPr>
              <a:t> </a:t>
            </a:r>
            <a:r>
              <a:rPr lang="ko-KR" sz="3200" b="0" i="0" u="none" strike="noStrike" spc="-300" dirty="0">
                <a:solidFill>
                  <a:srgbClr val="000000"/>
                </a:solidFill>
                <a:latin typeface="Gmarket Sans Medium" panose="020B0604020202020204" charset="-128"/>
                <a:ea typeface="Gmarket Sans Medium" panose="020B0604020202020204" charset="-128"/>
              </a:rPr>
              <a:t>확산</a:t>
            </a:r>
            <a:r>
              <a:rPr lang="en-US" sz="3200" b="0" i="0" u="none" strike="noStrike" spc="-300" dirty="0">
                <a:solidFill>
                  <a:srgbClr val="000000"/>
                </a:solidFill>
                <a:latin typeface="Gmarket Sans Medium" panose="020B0604020202020204" charset="-128"/>
                <a:ea typeface="Gmarket Sans Medium" panose="020B0604020202020204" charset="-128"/>
              </a:rPr>
              <a:t> </a:t>
            </a:r>
            <a:r>
              <a:rPr lang="ko-KR" sz="3200" b="0" i="0" u="none" strike="noStrike" spc="-300" dirty="0">
                <a:solidFill>
                  <a:srgbClr val="000000"/>
                </a:solidFill>
                <a:latin typeface="Gmarket Sans Medium" panose="020B0604020202020204" charset="-128"/>
                <a:ea typeface="Gmarket Sans Medium" panose="020B0604020202020204" charset="-128"/>
              </a:rPr>
              <a:t>속도</a:t>
            </a:r>
            <a:r>
              <a:rPr lang="en-US" sz="3200" b="0" i="0" u="none" strike="noStrike" spc="-300" dirty="0">
                <a:solidFill>
                  <a:srgbClr val="000000"/>
                </a:solidFill>
                <a:latin typeface="Gmarket Sans Medium" panose="020B0604020202020204" charset="-128"/>
                <a:ea typeface="Gmarket Sans Medium" panose="020B0604020202020204" charset="-128"/>
              </a:rPr>
              <a:t> </a:t>
            </a:r>
            <a:r>
              <a:rPr lang="ko-KR" sz="3200" b="0" i="0" u="none" strike="noStrike" spc="-300" dirty="0">
                <a:solidFill>
                  <a:srgbClr val="000000"/>
                </a:solidFill>
                <a:latin typeface="Gmarket Sans Medium" panose="020B0604020202020204" charset="-128"/>
                <a:ea typeface="Gmarket Sans Medium" panose="020B0604020202020204" charset="-128"/>
              </a:rPr>
              <a:t>감소</a:t>
            </a:r>
          </a:p>
          <a:p>
            <a:pPr lvl="0" algn="l">
              <a:lnSpc>
                <a:spcPct val="150000"/>
              </a:lnSpc>
            </a:pPr>
            <a:r>
              <a:rPr lang="en-US" sz="3200" b="0" i="0" u="none" strike="noStrike" spc="-300" dirty="0">
                <a:solidFill>
                  <a:srgbClr val="000000"/>
                </a:solidFill>
                <a:latin typeface="Gmarket Sans Medium" panose="020B0604020202020204" charset="-128"/>
                <a:ea typeface="Gmarket Sans Medium" panose="020B0604020202020204" charset="-128"/>
              </a:rPr>
              <a:t>  • </a:t>
            </a:r>
            <a:r>
              <a:rPr lang="ko-KR" sz="3200" b="0" i="0" u="none" strike="noStrike" spc="-300" dirty="0" err="1">
                <a:solidFill>
                  <a:srgbClr val="000000"/>
                </a:solidFill>
                <a:latin typeface="Gmarket Sans Medium" panose="020B0604020202020204" charset="-128"/>
                <a:ea typeface="Gmarket Sans Medium" panose="020B0604020202020204" charset="-128"/>
              </a:rPr>
              <a:t>골든타임</a:t>
            </a:r>
            <a:r>
              <a:rPr lang="en-US" sz="3200" b="0" i="0" u="none" strike="noStrike" spc="-300" dirty="0">
                <a:solidFill>
                  <a:srgbClr val="000000"/>
                </a:solidFill>
                <a:latin typeface="Gmarket Sans Medium" panose="020B0604020202020204" charset="-128"/>
                <a:ea typeface="Gmarket Sans Medium" panose="020B0604020202020204" charset="-128"/>
              </a:rPr>
              <a:t> </a:t>
            </a:r>
            <a:r>
              <a:rPr lang="ko-KR" sz="3200" b="0" i="0" u="none" strike="noStrike" spc="-300" dirty="0">
                <a:solidFill>
                  <a:srgbClr val="000000"/>
                </a:solidFill>
                <a:latin typeface="Gmarket Sans Medium" panose="020B0604020202020204" charset="-128"/>
                <a:ea typeface="Gmarket Sans Medium" panose="020B0604020202020204" charset="-128"/>
              </a:rPr>
              <a:t>내</a:t>
            </a:r>
            <a:r>
              <a:rPr lang="en-US" sz="3200" b="0" i="0" u="none" strike="noStrike" spc="-300" dirty="0">
                <a:solidFill>
                  <a:srgbClr val="000000"/>
                </a:solidFill>
                <a:latin typeface="Gmarket Sans Medium" panose="020B0604020202020204" charset="-128"/>
                <a:ea typeface="Gmarket Sans Medium" panose="020B0604020202020204" charset="-128"/>
              </a:rPr>
              <a:t> </a:t>
            </a:r>
            <a:r>
              <a:rPr lang="ko-KR" sz="3200" b="0" i="0" u="none" strike="noStrike" spc="-300" dirty="0">
                <a:solidFill>
                  <a:srgbClr val="000000"/>
                </a:solidFill>
                <a:latin typeface="Gmarket Sans Medium" panose="020B0604020202020204" charset="-128"/>
                <a:ea typeface="Gmarket Sans Medium" panose="020B0604020202020204" charset="-128"/>
              </a:rPr>
              <a:t>초동</a:t>
            </a:r>
            <a:r>
              <a:rPr lang="en-US" sz="3200" b="0" i="0" u="none" strike="noStrike" spc="-300" dirty="0">
                <a:solidFill>
                  <a:srgbClr val="000000"/>
                </a:solidFill>
                <a:latin typeface="Gmarket Sans Medium" panose="020B0604020202020204" charset="-128"/>
                <a:ea typeface="Gmarket Sans Medium" panose="020B0604020202020204" charset="-128"/>
              </a:rPr>
              <a:t> </a:t>
            </a:r>
            <a:r>
              <a:rPr lang="ko-KR" sz="3200" b="0" i="0" u="none" strike="noStrike" spc="-300" dirty="0">
                <a:solidFill>
                  <a:srgbClr val="000000"/>
                </a:solidFill>
                <a:latin typeface="Gmarket Sans Medium" panose="020B0604020202020204" charset="-128"/>
                <a:ea typeface="Gmarket Sans Medium" panose="020B0604020202020204" charset="-128"/>
              </a:rPr>
              <a:t>진압</a:t>
            </a:r>
            <a:r>
              <a:rPr lang="en-US" sz="3200" b="0" i="0" u="none" strike="noStrike" spc="-300" dirty="0">
                <a:solidFill>
                  <a:srgbClr val="000000"/>
                </a:solidFill>
                <a:latin typeface="Gmarket Sans Medium" panose="020B0604020202020204" charset="-128"/>
                <a:ea typeface="Gmarket Sans Medium" panose="020B0604020202020204" charset="-128"/>
              </a:rPr>
              <a:t> </a:t>
            </a:r>
            <a:r>
              <a:rPr lang="ko-KR" sz="3200" b="0" i="0" u="none" strike="noStrike" spc="-300" dirty="0">
                <a:solidFill>
                  <a:srgbClr val="000000"/>
                </a:solidFill>
                <a:latin typeface="Gmarket Sans Medium" panose="020B0604020202020204" charset="-128"/>
                <a:ea typeface="Gmarket Sans Medium" panose="020B0604020202020204" charset="-128"/>
              </a:rPr>
              <a:t>가능</a:t>
            </a:r>
          </a:p>
          <a:p>
            <a:pPr lvl="0" algn="l">
              <a:lnSpc>
                <a:spcPct val="150000"/>
              </a:lnSpc>
            </a:pPr>
            <a:r>
              <a:rPr lang="en-US" sz="3200" b="0" i="0" u="none" strike="noStrike" spc="-300" dirty="0">
                <a:solidFill>
                  <a:srgbClr val="000000"/>
                </a:solidFill>
                <a:latin typeface="Gmarket Sans Medium" panose="020B0604020202020204" charset="-128"/>
                <a:ea typeface="Gmarket Sans Medium" panose="020B0604020202020204" charset="-128"/>
              </a:rPr>
              <a:t>  • </a:t>
            </a:r>
            <a:r>
              <a:rPr lang="ko-KR" sz="3200" b="0" i="0" u="none" strike="noStrike" spc="-300" dirty="0">
                <a:solidFill>
                  <a:srgbClr val="000000"/>
                </a:solidFill>
                <a:latin typeface="Gmarket Sans Medium" panose="020B0604020202020204" charset="-128"/>
                <a:ea typeface="Gmarket Sans Medium" panose="020B0604020202020204" charset="-128"/>
              </a:rPr>
              <a:t>산림</a:t>
            </a:r>
            <a:r>
              <a:rPr lang="en-US" sz="3200" b="0" i="0" u="none" strike="noStrike" spc="-300" dirty="0">
                <a:solidFill>
                  <a:srgbClr val="000000"/>
                </a:solidFill>
                <a:latin typeface="Gmarket Sans Medium" panose="020B0604020202020204" charset="-128"/>
                <a:ea typeface="Gmarket Sans Medium" panose="020B0604020202020204" charset="-128"/>
              </a:rPr>
              <a:t> </a:t>
            </a:r>
            <a:r>
              <a:rPr lang="ko-KR" sz="3200" b="0" i="0" u="none" strike="noStrike" spc="-300" dirty="0">
                <a:solidFill>
                  <a:srgbClr val="000000"/>
                </a:solidFill>
                <a:latin typeface="Gmarket Sans Medium" panose="020B0604020202020204" charset="-128"/>
                <a:ea typeface="Gmarket Sans Medium" panose="020B0604020202020204" charset="-128"/>
              </a:rPr>
              <a:t>자원</a:t>
            </a:r>
            <a:r>
              <a:rPr lang="en-US" sz="3200" b="0" i="0" u="none" strike="noStrike" spc="-300" dirty="0">
                <a:solidFill>
                  <a:srgbClr val="000000"/>
                </a:solidFill>
                <a:latin typeface="Gmarket Sans Medium" panose="020B0604020202020204" charset="-128"/>
                <a:ea typeface="Gmarket Sans Medium" panose="020B0604020202020204" charset="-128"/>
              </a:rPr>
              <a:t> </a:t>
            </a:r>
            <a:r>
              <a:rPr lang="ko-KR" sz="3200" b="0" i="0" u="none" strike="noStrike" spc="-300" dirty="0">
                <a:solidFill>
                  <a:srgbClr val="000000"/>
                </a:solidFill>
                <a:latin typeface="Gmarket Sans Medium" panose="020B0604020202020204" charset="-128"/>
                <a:ea typeface="Gmarket Sans Medium" panose="020B0604020202020204" charset="-128"/>
              </a:rPr>
              <a:t>및</a:t>
            </a:r>
            <a:r>
              <a:rPr lang="en-US" sz="3200" b="0" i="0" u="none" strike="noStrike" spc="-300" dirty="0">
                <a:solidFill>
                  <a:srgbClr val="000000"/>
                </a:solidFill>
                <a:latin typeface="Gmarket Sans Medium" panose="020B0604020202020204" charset="-128"/>
                <a:ea typeface="Gmarket Sans Medium" panose="020B0604020202020204" charset="-128"/>
              </a:rPr>
              <a:t> </a:t>
            </a:r>
            <a:r>
              <a:rPr lang="ko-KR" sz="3200" b="0" i="0" u="none" strike="noStrike" spc="-300" dirty="0">
                <a:solidFill>
                  <a:srgbClr val="000000"/>
                </a:solidFill>
                <a:latin typeface="Gmarket Sans Medium" panose="020B0604020202020204" charset="-128"/>
                <a:ea typeface="Gmarket Sans Medium" panose="020B0604020202020204" charset="-128"/>
              </a:rPr>
              <a:t>생태계</a:t>
            </a:r>
            <a:r>
              <a:rPr lang="en-US" sz="3200" b="0" i="0" u="none" strike="noStrike" spc="-300" dirty="0">
                <a:solidFill>
                  <a:srgbClr val="000000"/>
                </a:solidFill>
                <a:latin typeface="Gmarket Sans Medium" panose="020B0604020202020204" charset="-128"/>
                <a:ea typeface="Gmarket Sans Medium" panose="020B0604020202020204" charset="-128"/>
              </a:rPr>
              <a:t> </a:t>
            </a:r>
            <a:r>
              <a:rPr lang="ko-KR" sz="3200" b="0" i="0" u="none" strike="noStrike" spc="-300" dirty="0">
                <a:solidFill>
                  <a:srgbClr val="000000"/>
                </a:solidFill>
                <a:latin typeface="Gmarket Sans Medium" panose="020B0604020202020204" charset="-128"/>
                <a:ea typeface="Gmarket Sans Medium" panose="020B0604020202020204" charset="-128"/>
              </a:rPr>
              <a:t>보호</a:t>
            </a:r>
            <a:endParaRPr lang="en-US" altLang="ko-KR" sz="3200" b="0" i="0" u="none" strike="noStrike" spc="-300" dirty="0">
              <a:solidFill>
                <a:srgbClr val="000000"/>
              </a:solidFill>
              <a:latin typeface="Gmarket Sans Medium" panose="020B0604020202020204" charset="-128"/>
              <a:ea typeface="Gmarket Sans Medium" panose="020B0604020202020204" charset="-128"/>
            </a:endParaRPr>
          </a:p>
          <a:p>
            <a:pPr lvl="0" algn="l"/>
            <a:endParaRPr lang="ko-KR" sz="3200" b="0" i="0" u="none" strike="noStrike" spc="-300" dirty="0">
              <a:solidFill>
                <a:srgbClr val="000000"/>
              </a:solidFill>
              <a:latin typeface="Gmarket Sans Medium" panose="020B0604020202020204" charset="-128"/>
              <a:ea typeface="Gmarket Sans Medium" panose="020B0604020202020204" charset="-128"/>
            </a:endParaRPr>
          </a:p>
          <a:p>
            <a:pPr lvl="0" algn="l">
              <a:lnSpc>
                <a:spcPct val="150000"/>
              </a:lnSpc>
            </a:pPr>
            <a:r>
              <a:rPr lang="en-US" sz="3200" b="1" i="0" u="none" strike="noStrike" spc="-300" dirty="0">
                <a:solidFill>
                  <a:srgbClr val="FD9F28"/>
                </a:solidFill>
                <a:latin typeface="Gmarket Sans Medium" panose="020B0604020202020204" charset="-128"/>
                <a:ea typeface="Gmarket Sans Medium" panose="020B0604020202020204" charset="-128"/>
              </a:rPr>
              <a:t>3. </a:t>
            </a:r>
            <a:r>
              <a:rPr lang="ko-KR" sz="3200" b="1" i="0" u="none" strike="noStrike" spc="-300" dirty="0">
                <a:solidFill>
                  <a:srgbClr val="FD9F28"/>
                </a:solidFill>
                <a:latin typeface="Gmarket Sans Medium" panose="020B0604020202020204" charset="-128"/>
                <a:ea typeface="Gmarket Sans Medium" panose="020B0604020202020204" charset="-128"/>
              </a:rPr>
              <a:t>실시간</a:t>
            </a:r>
            <a:r>
              <a:rPr lang="en-US" sz="3200" b="1" i="0" u="none" strike="noStrike" spc="-300" dirty="0">
                <a:solidFill>
                  <a:srgbClr val="FD9F28"/>
                </a:solidFill>
                <a:latin typeface="Gmarket Sans Medium" panose="020B0604020202020204" charset="-128"/>
                <a:ea typeface="Gmarket Sans Medium" panose="020B0604020202020204" charset="-128"/>
              </a:rPr>
              <a:t> </a:t>
            </a:r>
            <a:r>
              <a:rPr lang="ko-KR" sz="3200" b="1" i="0" u="none" strike="noStrike" spc="-300" dirty="0">
                <a:solidFill>
                  <a:srgbClr val="FD9F28"/>
                </a:solidFill>
                <a:latin typeface="Gmarket Sans Medium" panose="020B0604020202020204" charset="-128"/>
                <a:ea typeface="Gmarket Sans Medium" panose="020B0604020202020204" charset="-128"/>
              </a:rPr>
              <a:t>모니터링</a:t>
            </a:r>
            <a:r>
              <a:rPr lang="en-US" sz="3200" b="1" i="0" u="none" strike="noStrike" spc="-300" dirty="0">
                <a:solidFill>
                  <a:srgbClr val="FD9F28"/>
                </a:solidFill>
                <a:latin typeface="Gmarket Sans Medium" panose="020B0604020202020204" charset="-128"/>
                <a:ea typeface="Gmarket Sans Medium" panose="020B0604020202020204" charset="-128"/>
              </a:rPr>
              <a:t> </a:t>
            </a:r>
            <a:r>
              <a:rPr lang="ko-KR" sz="3200" b="1" i="0" u="none" strike="noStrike" spc="-300" dirty="0">
                <a:solidFill>
                  <a:srgbClr val="FD9F28"/>
                </a:solidFill>
                <a:latin typeface="Gmarket Sans Medium" panose="020B0604020202020204" charset="-128"/>
                <a:ea typeface="Gmarket Sans Medium" panose="020B0604020202020204" charset="-128"/>
              </a:rPr>
              <a:t>체계</a:t>
            </a:r>
            <a:r>
              <a:rPr lang="en-US" sz="3200" b="1" i="0" u="none" strike="noStrike" spc="-300" dirty="0">
                <a:solidFill>
                  <a:srgbClr val="FD9F28"/>
                </a:solidFill>
                <a:latin typeface="Gmarket Sans Medium" panose="020B0604020202020204" charset="-128"/>
                <a:ea typeface="Gmarket Sans Medium" panose="020B0604020202020204" charset="-128"/>
              </a:rPr>
              <a:t> </a:t>
            </a:r>
            <a:r>
              <a:rPr lang="ko-KR" sz="3200" b="1" i="0" u="none" strike="noStrike" spc="-300" dirty="0">
                <a:solidFill>
                  <a:srgbClr val="FD9F28"/>
                </a:solidFill>
                <a:latin typeface="Gmarket Sans Medium" panose="020B0604020202020204" charset="-128"/>
                <a:ea typeface="Gmarket Sans Medium" panose="020B0604020202020204" charset="-128"/>
              </a:rPr>
              <a:t>확립</a:t>
            </a:r>
          </a:p>
          <a:p>
            <a:pPr lvl="0" algn="l">
              <a:lnSpc>
                <a:spcPct val="150000"/>
              </a:lnSpc>
            </a:pPr>
            <a:r>
              <a:rPr lang="en-US" sz="3200" b="0" i="0" u="none" strike="noStrike" spc="-300" dirty="0">
                <a:solidFill>
                  <a:srgbClr val="000000"/>
                </a:solidFill>
                <a:latin typeface="Gmarket Sans Medium" panose="020B0604020202020204" charset="-128"/>
                <a:ea typeface="Gmarket Sans Medium" panose="020B0604020202020204" charset="-128"/>
              </a:rPr>
              <a:t>  • CCTV </a:t>
            </a:r>
            <a:r>
              <a:rPr lang="ko-KR" sz="3200" b="0" i="0" u="none" strike="noStrike" spc="-300" dirty="0">
                <a:solidFill>
                  <a:srgbClr val="000000"/>
                </a:solidFill>
                <a:latin typeface="Gmarket Sans Medium" panose="020B0604020202020204" charset="-128"/>
                <a:ea typeface="Gmarket Sans Medium" panose="020B0604020202020204" charset="-128"/>
              </a:rPr>
              <a:t>기반</a:t>
            </a:r>
            <a:r>
              <a:rPr lang="en-US" sz="3200" b="0" i="0" u="none" strike="noStrike" spc="-300" dirty="0">
                <a:solidFill>
                  <a:srgbClr val="000000"/>
                </a:solidFill>
                <a:latin typeface="Gmarket Sans Medium" panose="020B0604020202020204" charset="-128"/>
                <a:ea typeface="Gmarket Sans Medium" panose="020B0604020202020204" charset="-128"/>
              </a:rPr>
              <a:t> 24</a:t>
            </a:r>
            <a:r>
              <a:rPr lang="ko-KR" sz="3200" b="0" i="0" u="none" strike="noStrike" spc="-300" dirty="0">
                <a:solidFill>
                  <a:srgbClr val="000000"/>
                </a:solidFill>
                <a:latin typeface="Gmarket Sans Medium" panose="020B0604020202020204" charset="-128"/>
                <a:ea typeface="Gmarket Sans Medium" panose="020B0604020202020204" charset="-128"/>
              </a:rPr>
              <a:t>시간</a:t>
            </a:r>
            <a:r>
              <a:rPr lang="en-US" sz="3200" b="0" i="0" u="none" strike="noStrike" spc="-300" dirty="0">
                <a:solidFill>
                  <a:srgbClr val="000000"/>
                </a:solidFill>
                <a:latin typeface="Gmarket Sans Medium" panose="020B0604020202020204" charset="-128"/>
                <a:ea typeface="Gmarket Sans Medium" panose="020B0604020202020204" charset="-128"/>
              </a:rPr>
              <a:t> </a:t>
            </a:r>
            <a:r>
              <a:rPr lang="ko-KR" sz="3200" b="0" i="0" u="none" strike="noStrike" spc="-300" dirty="0">
                <a:solidFill>
                  <a:srgbClr val="000000"/>
                </a:solidFill>
                <a:latin typeface="Gmarket Sans Medium" panose="020B0604020202020204" charset="-128"/>
                <a:ea typeface="Gmarket Sans Medium" panose="020B0604020202020204" charset="-128"/>
              </a:rPr>
              <a:t>자동</a:t>
            </a:r>
            <a:r>
              <a:rPr lang="en-US" sz="3200" b="0" i="0" u="none" strike="noStrike" spc="-300" dirty="0">
                <a:solidFill>
                  <a:srgbClr val="000000"/>
                </a:solidFill>
                <a:latin typeface="Gmarket Sans Medium" panose="020B0604020202020204" charset="-128"/>
                <a:ea typeface="Gmarket Sans Medium" panose="020B0604020202020204" charset="-128"/>
              </a:rPr>
              <a:t> </a:t>
            </a:r>
            <a:r>
              <a:rPr lang="ko-KR" sz="3200" b="0" i="0" u="none" strike="noStrike" spc="-300" dirty="0">
                <a:solidFill>
                  <a:srgbClr val="000000"/>
                </a:solidFill>
                <a:latin typeface="Gmarket Sans Medium" panose="020B0604020202020204" charset="-128"/>
                <a:ea typeface="Gmarket Sans Medium" panose="020B0604020202020204" charset="-128"/>
              </a:rPr>
              <a:t>감시</a:t>
            </a:r>
          </a:p>
          <a:p>
            <a:pPr lvl="0" algn="l">
              <a:lnSpc>
                <a:spcPct val="150000"/>
              </a:lnSpc>
            </a:pPr>
            <a:r>
              <a:rPr lang="en-US" sz="3200" b="0" i="0" u="none" strike="noStrike" spc="-300" dirty="0">
                <a:solidFill>
                  <a:srgbClr val="000000"/>
                </a:solidFill>
                <a:latin typeface="Gmarket Sans Medium" panose="020B0604020202020204" charset="-128"/>
                <a:ea typeface="Gmarket Sans Medium" panose="020B0604020202020204" charset="-128"/>
              </a:rPr>
              <a:t>  • </a:t>
            </a:r>
            <a:r>
              <a:rPr lang="ko-KR" sz="3200" b="0" i="0" u="none" strike="noStrike" spc="-300" dirty="0">
                <a:solidFill>
                  <a:srgbClr val="000000"/>
                </a:solidFill>
                <a:latin typeface="Gmarket Sans Medium" panose="020B0604020202020204" charset="-128"/>
                <a:ea typeface="Gmarket Sans Medium" panose="020B0604020202020204" charset="-128"/>
              </a:rPr>
              <a:t>인력</a:t>
            </a:r>
            <a:r>
              <a:rPr lang="en-US" sz="3200" b="0" i="0" u="none" strike="noStrike" spc="-300" dirty="0">
                <a:solidFill>
                  <a:srgbClr val="000000"/>
                </a:solidFill>
                <a:latin typeface="Gmarket Sans Medium" panose="020B0604020202020204" charset="-128"/>
                <a:ea typeface="Gmarket Sans Medium" panose="020B0604020202020204" charset="-128"/>
              </a:rPr>
              <a:t> </a:t>
            </a:r>
            <a:r>
              <a:rPr lang="ko-KR" sz="3200" b="0" i="0" u="none" strike="noStrike" spc="-300" dirty="0">
                <a:solidFill>
                  <a:srgbClr val="000000"/>
                </a:solidFill>
                <a:latin typeface="Gmarket Sans Medium" panose="020B0604020202020204" charset="-128"/>
                <a:ea typeface="Gmarket Sans Medium" panose="020B0604020202020204" charset="-128"/>
              </a:rPr>
              <a:t>의존도</a:t>
            </a:r>
            <a:r>
              <a:rPr lang="en-US" sz="3200" b="0" i="0" u="none" strike="noStrike" spc="-300" dirty="0">
                <a:solidFill>
                  <a:srgbClr val="000000"/>
                </a:solidFill>
                <a:latin typeface="Gmarket Sans Medium" panose="020B0604020202020204" charset="-128"/>
                <a:ea typeface="Gmarket Sans Medium" panose="020B0604020202020204" charset="-128"/>
              </a:rPr>
              <a:t> </a:t>
            </a:r>
            <a:r>
              <a:rPr lang="ko-KR" sz="3200" b="0" i="0" u="none" strike="noStrike" spc="-300" dirty="0">
                <a:solidFill>
                  <a:srgbClr val="000000"/>
                </a:solidFill>
                <a:latin typeface="Gmarket Sans Medium" panose="020B0604020202020204" charset="-128"/>
                <a:ea typeface="Gmarket Sans Medium" panose="020B0604020202020204" charset="-128"/>
              </a:rPr>
              <a:t>감소</a:t>
            </a:r>
            <a:r>
              <a:rPr lang="en-US" sz="3200" b="0" i="0" u="none" strike="noStrike" spc="-300" dirty="0">
                <a:solidFill>
                  <a:srgbClr val="000000"/>
                </a:solidFill>
                <a:latin typeface="Gmarket Sans Medium" panose="020B0604020202020204" charset="-128"/>
                <a:ea typeface="Gmarket Sans Medium" panose="020B0604020202020204" charset="-128"/>
              </a:rPr>
              <a:t>, </a:t>
            </a:r>
            <a:r>
              <a:rPr lang="ko-KR" sz="3200" b="0" i="0" u="none" strike="noStrike" spc="-300" dirty="0">
                <a:solidFill>
                  <a:srgbClr val="000000"/>
                </a:solidFill>
                <a:latin typeface="Gmarket Sans Medium" panose="020B0604020202020204" charset="-128"/>
                <a:ea typeface="Gmarket Sans Medium" panose="020B0604020202020204" charset="-128"/>
              </a:rPr>
              <a:t>대응</a:t>
            </a:r>
            <a:r>
              <a:rPr lang="en-US" sz="3200" b="0" i="0" u="none" strike="noStrike" spc="-300" dirty="0">
                <a:solidFill>
                  <a:srgbClr val="000000"/>
                </a:solidFill>
                <a:latin typeface="Gmarket Sans Medium" panose="020B0604020202020204" charset="-128"/>
                <a:ea typeface="Gmarket Sans Medium" panose="020B0604020202020204" charset="-128"/>
              </a:rPr>
              <a:t> </a:t>
            </a:r>
            <a:r>
              <a:rPr lang="ko-KR" sz="3200" b="0" i="0" u="none" strike="noStrike" spc="-300" dirty="0">
                <a:solidFill>
                  <a:srgbClr val="000000"/>
                </a:solidFill>
                <a:latin typeface="Gmarket Sans Medium" panose="020B0604020202020204" charset="-128"/>
                <a:ea typeface="Gmarket Sans Medium" panose="020B0604020202020204" charset="-128"/>
              </a:rPr>
              <a:t>효율성</a:t>
            </a:r>
            <a:r>
              <a:rPr lang="en-US" sz="3200" b="0" i="0" u="none" strike="noStrike" spc="-300" dirty="0">
                <a:solidFill>
                  <a:srgbClr val="000000"/>
                </a:solidFill>
                <a:latin typeface="Gmarket Sans Medium" panose="020B0604020202020204" charset="-128"/>
                <a:ea typeface="Gmarket Sans Medium" panose="020B0604020202020204" charset="-128"/>
              </a:rPr>
              <a:t> </a:t>
            </a:r>
            <a:r>
              <a:rPr lang="ko-KR" sz="3200" b="0" i="0" u="none" strike="noStrike" spc="-300" dirty="0">
                <a:solidFill>
                  <a:srgbClr val="000000"/>
                </a:solidFill>
                <a:latin typeface="Gmarket Sans Medium" panose="020B0604020202020204" charset="-128"/>
                <a:ea typeface="Gmarket Sans Medium" panose="020B0604020202020204" charset="-128"/>
              </a:rPr>
              <a:t>향상</a:t>
            </a:r>
            <a:endParaRPr lang="ko-KR" sz="3000" b="0" i="0" u="none" strike="noStrike" spc="-300" dirty="0">
              <a:solidFill>
                <a:srgbClr val="000000"/>
              </a:solidFill>
              <a:latin typeface="Gmarket Sans Medium" panose="020B0604020202020204" charset="-128"/>
              <a:ea typeface="Gmarket Sans Medium" panose="020B0604020202020204" charset="-128"/>
            </a:endParaRPr>
          </a:p>
        </p:txBody>
      </p:sp>
      <p:pic>
        <p:nvPicPr>
          <p:cNvPr id="8" name="Picture 12">
            <a:extLst>
              <a:ext uri="{FF2B5EF4-FFF2-40B4-BE49-F238E27FC236}">
                <a16:creationId xmlns:a16="http://schemas.microsoft.com/office/drawing/2014/main" id="{092B864D-6432-375A-0710-ADBE3A485A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1100" y="1841500"/>
            <a:ext cx="15913100" cy="38100"/>
          </a:xfrm>
          <a:prstGeom prst="rect">
            <a:avLst/>
          </a:prstGeom>
        </p:spPr>
      </p:pic>
      <p:sp>
        <p:nvSpPr>
          <p:cNvPr id="9" name="TextBox 13">
            <a:extLst>
              <a:ext uri="{FF2B5EF4-FFF2-40B4-BE49-F238E27FC236}">
                <a16:creationId xmlns:a16="http://schemas.microsoft.com/office/drawing/2014/main" id="{F64EB77D-6C87-4C94-3017-0A91FD472798}"/>
              </a:ext>
            </a:extLst>
          </p:cNvPr>
          <p:cNvSpPr txBox="1"/>
          <p:nvPr/>
        </p:nvSpPr>
        <p:spPr>
          <a:xfrm>
            <a:off x="1117600" y="622300"/>
            <a:ext cx="160655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6000" dirty="0">
                <a:solidFill>
                  <a:srgbClr val="0D6F52"/>
                </a:solidFill>
                <a:ea typeface="establish Retrosans"/>
              </a:rPr>
              <a:t>기대효과 및 활용방안</a:t>
            </a:r>
            <a:endParaRPr lang="ko-KR" sz="6000" b="0" i="0" u="none" strike="noStrike" dirty="0">
              <a:solidFill>
                <a:srgbClr val="0D6F52"/>
              </a:solidFill>
              <a:ea typeface="establish Retrosan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AA32820-F609-3F10-6E15-13B0099A1644}"/>
              </a:ext>
            </a:extLst>
          </p:cNvPr>
          <p:cNvSpPr txBox="1"/>
          <p:nvPr/>
        </p:nvSpPr>
        <p:spPr>
          <a:xfrm>
            <a:off x="9448800" y="2802364"/>
            <a:ext cx="6858000" cy="6093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l">
              <a:lnSpc>
                <a:spcPct val="150000"/>
              </a:lnSpc>
            </a:pPr>
            <a:r>
              <a:rPr lang="en-US" altLang="ko-KR" sz="3200" b="1" spc="-300" dirty="0">
                <a:solidFill>
                  <a:srgbClr val="FD9F28"/>
                </a:solidFill>
                <a:latin typeface="Gmarket Sans Medium" panose="020B0604020202020204" charset="-128"/>
                <a:ea typeface="Gmarket Sans Medium" panose="020B0604020202020204" charset="-128"/>
              </a:rPr>
              <a:t>2.</a:t>
            </a:r>
            <a:r>
              <a:rPr lang="en-US" altLang="ko-KR" sz="3200" b="1" i="0" u="none" strike="noStrike" spc="-300" dirty="0">
                <a:solidFill>
                  <a:srgbClr val="FD9F28"/>
                </a:solidFill>
                <a:latin typeface="Gmarket Sans Medium" panose="020B0604020202020204" charset="-128"/>
                <a:ea typeface="Gmarket Sans Medium" panose="020B0604020202020204" charset="-128"/>
              </a:rPr>
              <a:t>  </a:t>
            </a:r>
            <a:r>
              <a:rPr lang="ko-KR" altLang="ko-KR" sz="3200" b="1" i="0" u="none" strike="noStrike" spc="-300" dirty="0">
                <a:solidFill>
                  <a:srgbClr val="FD9F28"/>
                </a:solidFill>
                <a:latin typeface="Gmarket Sans Medium" panose="020B0604020202020204" charset="-128"/>
                <a:ea typeface="Gmarket Sans Medium" panose="020B0604020202020204" charset="-128"/>
              </a:rPr>
              <a:t>경제적</a:t>
            </a:r>
            <a:r>
              <a:rPr lang="en-US" altLang="ko-KR" sz="3200" b="1" i="0" u="none" strike="noStrike" spc="-300" dirty="0">
                <a:solidFill>
                  <a:srgbClr val="FD9F28"/>
                </a:solidFill>
                <a:latin typeface="Gmarket Sans Medium" panose="020B0604020202020204" charset="-128"/>
                <a:ea typeface="Gmarket Sans Medium" panose="020B0604020202020204" charset="-128"/>
              </a:rPr>
              <a:t> </a:t>
            </a:r>
            <a:r>
              <a:rPr lang="ko-KR" altLang="ko-KR" sz="3200" b="1" i="0" u="none" strike="noStrike" spc="-300" dirty="0">
                <a:solidFill>
                  <a:srgbClr val="FD9F28"/>
                </a:solidFill>
                <a:latin typeface="Gmarket Sans Medium" panose="020B0604020202020204" charset="-128"/>
                <a:ea typeface="Gmarket Sans Medium" panose="020B0604020202020204" charset="-128"/>
              </a:rPr>
              <a:t>효과</a:t>
            </a:r>
          </a:p>
          <a:p>
            <a:pPr lvl="0" algn="l">
              <a:lnSpc>
                <a:spcPct val="150000"/>
              </a:lnSpc>
            </a:pPr>
            <a:r>
              <a:rPr lang="en-US" altLang="ko-KR" sz="3200" b="0" i="0" u="none" strike="noStrike" spc="-300" dirty="0">
                <a:solidFill>
                  <a:srgbClr val="000000"/>
                </a:solidFill>
                <a:latin typeface="Gmarket Sans Medium" panose="020B0604020202020204" charset="-128"/>
                <a:ea typeface="Gmarket Sans Medium" panose="020B0604020202020204" charset="-128"/>
              </a:rPr>
              <a:t>  • </a:t>
            </a:r>
            <a:r>
              <a:rPr lang="ko-KR" altLang="ko-KR" sz="3200" b="0" i="0" u="none" strike="noStrike" spc="-300" dirty="0">
                <a:solidFill>
                  <a:srgbClr val="000000"/>
                </a:solidFill>
                <a:latin typeface="Gmarket Sans Medium" panose="020B0604020202020204" charset="-128"/>
                <a:ea typeface="Gmarket Sans Medium" panose="020B0604020202020204" charset="-128"/>
              </a:rPr>
              <a:t>산불</a:t>
            </a:r>
            <a:r>
              <a:rPr lang="en-US" altLang="ko-KR" sz="3200" b="0" i="0" u="none" strike="noStrike" spc="-300" dirty="0">
                <a:solidFill>
                  <a:srgbClr val="000000"/>
                </a:solidFill>
                <a:latin typeface="Gmarket Sans Medium" panose="020B0604020202020204" charset="-128"/>
                <a:ea typeface="Gmarket Sans Medium" panose="020B0604020202020204" charset="-128"/>
              </a:rPr>
              <a:t> </a:t>
            </a:r>
            <a:r>
              <a:rPr lang="ko-KR" altLang="ko-KR" sz="3200" b="0" i="0" u="none" strike="noStrike" spc="-300" dirty="0">
                <a:solidFill>
                  <a:srgbClr val="000000"/>
                </a:solidFill>
                <a:latin typeface="Gmarket Sans Medium" panose="020B0604020202020204" charset="-128"/>
                <a:ea typeface="Gmarket Sans Medium" panose="020B0604020202020204" charset="-128"/>
              </a:rPr>
              <a:t>피해</a:t>
            </a:r>
            <a:r>
              <a:rPr lang="en-US" altLang="ko-KR" sz="3200" b="0" i="0" u="none" strike="noStrike" spc="-300" dirty="0">
                <a:solidFill>
                  <a:srgbClr val="000000"/>
                </a:solidFill>
                <a:latin typeface="Gmarket Sans Medium" panose="020B0604020202020204" charset="-128"/>
                <a:ea typeface="Gmarket Sans Medium" panose="020B0604020202020204" charset="-128"/>
              </a:rPr>
              <a:t> </a:t>
            </a:r>
            <a:r>
              <a:rPr lang="ko-KR" altLang="ko-KR" sz="3200" b="0" i="0" u="none" strike="noStrike" spc="-300" dirty="0">
                <a:solidFill>
                  <a:srgbClr val="000000"/>
                </a:solidFill>
                <a:latin typeface="Gmarket Sans Medium" panose="020B0604020202020204" charset="-128"/>
                <a:ea typeface="Gmarket Sans Medium" panose="020B0604020202020204" charset="-128"/>
              </a:rPr>
              <a:t>복구</a:t>
            </a:r>
            <a:r>
              <a:rPr lang="en-US" altLang="ko-KR" sz="3200" b="0" i="0" u="none" strike="noStrike" spc="-300" dirty="0">
                <a:solidFill>
                  <a:srgbClr val="000000"/>
                </a:solidFill>
                <a:latin typeface="Gmarket Sans Medium" panose="020B0604020202020204" charset="-128"/>
                <a:ea typeface="Gmarket Sans Medium" panose="020B0604020202020204" charset="-128"/>
              </a:rPr>
              <a:t> </a:t>
            </a:r>
            <a:r>
              <a:rPr lang="ko-KR" altLang="ko-KR" sz="3200" b="0" i="0" u="none" strike="noStrike" spc="-300" dirty="0">
                <a:solidFill>
                  <a:srgbClr val="000000"/>
                </a:solidFill>
                <a:latin typeface="Gmarket Sans Medium" panose="020B0604020202020204" charset="-128"/>
                <a:ea typeface="Gmarket Sans Medium" panose="020B0604020202020204" charset="-128"/>
              </a:rPr>
              <a:t>비용</a:t>
            </a:r>
            <a:r>
              <a:rPr lang="en-US" altLang="ko-KR" sz="3200" b="0" i="0" u="none" strike="noStrike" spc="-300" dirty="0">
                <a:solidFill>
                  <a:srgbClr val="000000"/>
                </a:solidFill>
                <a:latin typeface="Gmarket Sans Medium" panose="020B0604020202020204" charset="-128"/>
                <a:ea typeface="Gmarket Sans Medium" panose="020B0604020202020204" charset="-128"/>
              </a:rPr>
              <a:t> </a:t>
            </a:r>
            <a:r>
              <a:rPr lang="ko-KR" altLang="ko-KR" sz="3200" b="0" i="0" u="none" strike="noStrike" spc="-300" dirty="0">
                <a:solidFill>
                  <a:srgbClr val="000000"/>
                </a:solidFill>
                <a:latin typeface="Gmarket Sans Medium" panose="020B0604020202020204" charset="-128"/>
                <a:ea typeface="Gmarket Sans Medium" panose="020B0604020202020204" charset="-128"/>
              </a:rPr>
              <a:t>절감</a:t>
            </a:r>
          </a:p>
          <a:p>
            <a:pPr lvl="0" algn="l">
              <a:lnSpc>
                <a:spcPct val="150000"/>
              </a:lnSpc>
            </a:pPr>
            <a:r>
              <a:rPr lang="en-US" altLang="ko-KR" sz="3200" b="0" i="0" u="none" strike="noStrike" spc="-300" dirty="0">
                <a:solidFill>
                  <a:srgbClr val="000000"/>
                </a:solidFill>
                <a:latin typeface="Gmarket Sans Medium" panose="020B0604020202020204" charset="-128"/>
                <a:ea typeface="Gmarket Sans Medium" panose="020B0604020202020204" charset="-128"/>
              </a:rPr>
              <a:t>  • </a:t>
            </a:r>
            <a:r>
              <a:rPr lang="ko-KR" altLang="ko-KR" sz="3200" b="0" i="0" u="none" strike="noStrike" spc="-300" dirty="0">
                <a:solidFill>
                  <a:srgbClr val="000000"/>
                </a:solidFill>
                <a:latin typeface="Gmarket Sans Medium" panose="020B0604020202020204" charset="-128"/>
                <a:ea typeface="Gmarket Sans Medium" panose="020B0604020202020204" charset="-128"/>
              </a:rPr>
              <a:t>운영</a:t>
            </a:r>
            <a:r>
              <a:rPr lang="en-US" altLang="ko-KR" sz="3200" b="0" i="0" u="none" strike="noStrike" spc="-300" dirty="0">
                <a:solidFill>
                  <a:srgbClr val="000000"/>
                </a:solidFill>
                <a:latin typeface="Gmarket Sans Medium" panose="020B0604020202020204" charset="-128"/>
                <a:ea typeface="Gmarket Sans Medium" panose="020B0604020202020204" charset="-128"/>
              </a:rPr>
              <a:t> </a:t>
            </a:r>
            <a:r>
              <a:rPr lang="ko-KR" altLang="ko-KR" sz="3200" b="0" i="0" u="none" strike="noStrike" spc="-300" dirty="0">
                <a:solidFill>
                  <a:srgbClr val="000000"/>
                </a:solidFill>
                <a:latin typeface="Gmarket Sans Medium" panose="020B0604020202020204" charset="-128"/>
                <a:ea typeface="Gmarket Sans Medium" panose="020B0604020202020204" charset="-128"/>
              </a:rPr>
              <a:t>인력</a:t>
            </a:r>
            <a:r>
              <a:rPr lang="en-US" altLang="ko-KR" sz="3200" b="0" i="0" u="none" strike="noStrike" spc="-300" dirty="0">
                <a:solidFill>
                  <a:srgbClr val="000000"/>
                </a:solidFill>
                <a:latin typeface="Gmarket Sans Medium" panose="020B0604020202020204" charset="-128"/>
                <a:ea typeface="Gmarket Sans Medium" panose="020B0604020202020204" charset="-128"/>
              </a:rPr>
              <a:t> </a:t>
            </a:r>
            <a:r>
              <a:rPr lang="ko-KR" altLang="ko-KR" sz="3200" b="0" i="0" u="none" strike="noStrike" spc="-300" dirty="0">
                <a:solidFill>
                  <a:srgbClr val="000000"/>
                </a:solidFill>
                <a:latin typeface="Gmarket Sans Medium" panose="020B0604020202020204" charset="-128"/>
                <a:ea typeface="Gmarket Sans Medium" panose="020B0604020202020204" charset="-128"/>
              </a:rPr>
              <a:t>최소화로</a:t>
            </a:r>
            <a:r>
              <a:rPr lang="en-US" altLang="ko-KR" sz="3200" b="0" i="0" u="none" strike="noStrike" spc="-300" dirty="0">
                <a:solidFill>
                  <a:srgbClr val="000000"/>
                </a:solidFill>
                <a:latin typeface="Gmarket Sans Medium" panose="020B0604020202020204" charset="-128"/>
                <a:ea typeface="Gmarket Sans Medium" panose="020B0604020202020204" charset="-128"/>
              </a:rPr>
              <a:t> </a:t>
            </a:r>
            <a:r>
              <a:rPr lang="ko-KR" altLang="ko-KR" sz="3200" b="0" i="0" u="none" strike="noStrike" spc="-300" dirty="0">
                <a:solidFill>
                  <a:srgbClr val="000000"/>
                </a:solidFill>
                <a:latin typeface="Gmarket Sans Medium" panose="020B0604020202020204" charset="-128"/>
                <a:ea typeface="Gmarket Sans Medium" panose="020B0604020202020204" charset="-128"/>
              </a:rPr>
              <a:t>인건비</a:t>
            </a:r>
            <a:r>
              <a:rPr lang="en-US" altLang="ko-KR" sz="3200" b="0" i="0" u="none" strike="noStrike" spc="-300" dirty="0">
                <a:solidFill>
                  <a:srgbClr val="000000"/>
                </a:solidFill>
                <a:latin typeface="Gmarket Sans Medium" panose="020B0604020202020204" charset="-128"/>
                <a:ea typeface="Gmarket Sans Medium" panose="020B0604020202020204" charset="-128"/>
              </a:rPr>
              <a:t> </a:t>
            </a:r>
            <a:r>
              <a:rPr lang="ko-KR" altLang="ko-KR" sz="3200" b="0" i="0" u="none" strike="noStrike" spc="-300" dirty="0">
                <a:solidFill>
                  <a:srgbClr val="000000"/>
                </a:solidFill>
                <a:latin typeface="Gmarket Sans Medium" panose="020B0604020202020204" charset="-128"/>
                <a:ea typeface="Gmarket Sans Medium" panose="020B0604020202020204" charset="-128"/>
              </a:rPr>
              <a:t>절감</a:t>
            </a:r>
            <a:endParaRPr lang="en-US" altLang="ko-KR" sz="3200" b="0" i="0" u="none" strike="noStrike" spc="-300" dirty="0">
              <a:solidFill>
                <a:srgbClr val="000000"/>
              </a:solidFill>
              <a:latin typeface="Gmarket Sans Medium" panose="020B0604020202020204" charset="-128"/>
              <a:ea typeface="Gmarket Sans Medium" panose="020B0604020202020204" charset="-128"/>
            </a:endParaRPr>
          </a:p>
          <a:p>
            <a:pPr lvl="0" algn="l"/>
            <a:endParaRPr lang="en-US" altLang="ko-KR" sz="2800" b="0" i="0" u="none" strike="noStrike" spc="-300" dirty="0">
              <a:solidFill>
                <a:srgbClr val="000000"/>
              </a:solidFill>
              <a:latin typeface="Gmarket Sans Medium" panose="020B0604020202020204" charset="-128"/>
              <a:ea typeface="Gmarket Sans Medium" panose="020B0604020202020204" charset="-128"/>
            </a:endParaRPr>
          </a:p>
          <a:p>
            <a:pPr lvl="0" algn="l">
              <a:lnSpc>
                <a:spcPct val="150000"/>
              </a:lnSpc>
            </a:pPr>
            <a:endParaRPr lang="en-US" altLang="ko-KR" sz="2800" b="0" i="0" u="none" strike="noStrike" spc="-300" dirty="0">
              <a:solidFill>
                <a:srgbClr val="000000"/>
              </a:solidFill>
              <a:latin typeface="Gmarket Sans Medium" panose="020B0604020202020204" charset="-128"/>
              <a:ea typeface="Gmarket Sans Medium" panose="020B0604020202020204" charset="-128"/>
            </a:endParaRPr>
          </a:p>
          <a:p>
            <a:pPr marL="514350" lvl="0" indent="-514350" algn="l">
              <a:lnSpc>
                <a:spcPct val="150000"/>
              </a:lnSpc>
              <a:buAutoNum type="arabicPeriod" startAt="4"/>
            </a:pPr>
            <a:r>
              <a:rPr lang="ko-KR" altLang="en-US" sz="3200" b="1" i="0" u="none" strike="noStrike" spc="-300" dirty="0">
                <a:solidFill>
                  <a:srgbClr val="FD9F28"/>
                </a:solidFill>
                <a:latin typeface="Gmarket Sans Medium" panose="020B0604020202020204" charset="-128"/>
                <a:ea typeface="Gmarket Sans Medium" panose="020B0604020202020204" charset="-128"/>
              </a:rPr>
              <a:t>활용 방안</a:t>
            </a:r>
            <a:endParaRPr lang="en-US" altLang="ko-KR" sz="3200" b="1" i="0" u="none" strike="noStrike" spc="-300" dirty="0">
              <a:solidFill>
                <a:srgbClr val="FD9F28"/>
              </a:solidFill>
              <a:latin typeface="Gmarket Sans Medium" panose="020B0604020202020204" charset="-128"/>
              <a:ea typeface="Gmarket Sans Medium" panose="020B0604020202020204" charset="-128"/>
            </a:endParaRPr>
          </a:p>
          <a:p>
            <a:pPr lvl="0" algn="l">
              <a:lnSpc>
                <a:spcPct val="150000"/>
              </a:lnSpc>
            </a:pPr>
            <a:r>
              <a:rPr lang="en-US" altLang="ko-KR" sz="3200" spc="-300" dirty="0">
                <a:solidFill>
                  <a:srgbClr val="000000"/>
                </a:solidFill>
                <a:latin typeface="Gmarket Sans Medium" panose="020B0604020202020204" charset="-128"/>
                <a:ea typeface="Gmarket Sans Medium" panose="020B0604020202020204" charset="-128"/>
              </a:rPr>
              <a:t>  </a:t>
            </a:r>
            <a:r>
              <a:rPr lang="en-US" altLang="ko-KR" sz="3200" b="0" i="0" u="none" strike="noStrike" spc="-300" dirty="0">
                <a:solidFill>
                  <a:srgbClr val="000000"/>
                </a:solidFill>
                <a:latin typeface="Gmarket Sans Medium" panose="020B0604020202020204" charset="-128"/>
                <a:ea typeface="Gmarket Sans Medium" panose="020B0604020202020204" charset="-128"/>
              </a:rPr>
              <a:t>• </a:t>
            </a:r>
            <a:r>
              <a:rPr lang="ko-KR" altLang="en-US" sz="3200" b="0" i="0" u="none" strike="noStrike" spc="-300" dirty="0">
                <a:solidFill>
                  <a:srgbClr val="000000"/>
                </a:solidFill>
                <a:latin typeface="Gmarket Sans Medium" panose="020B0604020202020204" charset="-128"/>
                <a:ea typeface="Gmarket Sans Medium" panose="020B0604020202020204" charset="-128"/>
              </a:rPr>
              <a:t>국립공원</a:t>
            </a:r>
            <a:r>
              <a:rPr lang="en-US" altLang="ko-KR" sz="3200" b="0" i="0" u="none" strike="noStrike" spc="-300" dirty="0">
                <a:solidFill>
                  <a:srgbClr val="000000"/>
                </a:solidFill>
                <a:latin typeface="Gmarket Sans Medium" panose="020B0604020202020204" charset="-128"/>
                <a:ea typeface="Gmarket Sans Medium" panose="020B0604020202020204" charset="-128"/>
              </a:rPr>
              <a:t>, </a:t>
            </a:r>
            <a:r>
              <a:rPr lang="ko-KR" altLang="en-US" sz="3200" b="0" i="0" u="none" strike="noStrike" spc="-300" dirty="0">
                <a:solidFill>
                  <a:srgbClr val="000000"/>
                </a:solidFill>
                <a:latin typeface="Gmarket Sans Medium" panose="020B0604020202020204" charset="-128"/>
                <a:ea typeface="Gmarket Sans Medium" panose="020B0604020202020204" charset="-128"/>
              </a:rPr>
              <a:t>산림청 등의 관리 시스템 지자체 재난 관리 시스템과 연동</a:t>
            </a:r>
            <a:endParaRPr lang="ko-KR" altLang="en-US" sz="3200" dirty="0"/>
          </a:p>
          <a:p>
            <a:pPr lvl="0" algn="l"/>
            <a:endParaRPr lang="en-US" altLang="ko-KR" sz="3200" b="0" i="0" u="none" strike="noStrike" spc="-300" dirty="0">
              <a:solidFill>
                <a:srgbClr val="000000"/>
              </a:solidFill>
              <a:latin typeface="Gmarket Sans Medium" panose="020B0604020202020204" charset="-128"/>
              <a:ea typeface="Gmarket Sans Medium" panose="020B0604020202020204" charset="-128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6F5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EBD73B7-4953-0AB5-4258-2E849036E0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B0BC7479-070B-CC43-2001-DE4B666D2C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4368800" y="-3657600"/>
            <a:ext cx="9855200" cy="177546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71696680-8AA6-219A-3303-4C47D624424B}"/>
              </a:ext>
            </a:extLst>
          </p:cNvPr>
          <p:cNvSpPr txBox="1"/>
          <p:nvPr/>
        </p:nvSpPr>
        <p:spPr>
          <a:xfrm>
            <a:off x="2286000" y="3411964"/>
            <a:ext cx="13639800" cy="2722136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457200" lvl="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3200" dirty="0">
                <a:latin typeface="Gmarket Sans Medium" panose="020B0604020202020204" charset="-128"/>
                <a:ea typeface="Gmarket Sans Medium" panose="020B0604020202020204" charset="-128"/>
              </a:rPr>
              <a:t>논문 작성 및 한국정보기술학회 하계종합학술대회 참가 예정</a:t>
            </a:r>
            <a:br>
              <a:rPr lang="ko-KR" altLang="en-US" sz="3200" dirty="0">
                <a:latin typeface="Gmarket Sans Medium" panose="020B0604020202020204" charset="-128"/>
                <a:ea typeface="Gmarket Sans Medium" panose="020B0604020202020204" charset="-128"/>
              </a:rPr>
            </a:br>
            <a:r>
              <a:rPr lang="ko-KR" altLang="en-US" sz="3200" dirty="0">
                <a:latin typeface="Gmarket Sans Medium" panose="020B0604020202020204" charset="-128"/>
                <a:ea typeface="Gmarket Sans Medium" panose="020B0604020202020204" charset="-128"/>
              </a:rPr>
              <a:t>제출 날짜</a:t>
            </a:r>
            <a:r>
              <a:rPr lang="en-US" altLang="ko-KR" sz="3200" dirty="0">
                <a:latin typeface="Gmarket Sans Medium" panose="020B0604020202020204" charset="-128"/>
                <a:ea typeface="Gmarket Sans Medium" panose="020B0604020202020204" charset="-128"/>
              </a:rPr>
              <a:t>: 2025. 5. 15. (</a:t>
            </a:r>
            <a:r>
              <a:rPr lang="ko-KR" altLang="en-US" sz="3200" dirty="0">
                <a:latin typeface="Gmarket Sans Medium" panose="020B0604020202020204" charset="-128"/>
                <a:ea typeface="Gmarket Sans Medium" panose="020B0604020202020204" charset="-128"/>
              </a:rPr>
              <a:t>목</a:t>
            </a:r>
            <a:r>
              <a:rPr lang="en-US" altLang="ko-KR" sz="3200" dirty="0">
                <a:latin typeface="Gmarket Sans Medium" panose="020B0604020202020204" charset="-128"/>
                <a:ea typeface="Gmarket Sans Medium" panose="020B0604020202020204" charset="-128"/>
              </a:rPr>
              <a:t>)</a:t>
            </a:r>
            <a:endParaRPr lang="ko-KR" sz="3000" i="0" u="none" strike="noStrike" spc="-300" dirty="0">
              <a:solidFill>
                <a:srgbClr val="000000"/>
              </a:solidFill>
              <a:latin typeface="Gmarket Sans Medium" panose="020B0604020202020204" charset="-128"/>
              <a:ea typeface="Gmarket Sans Medium" panose="020B0604020202020204" charset="-128"/>
            </a:endParaRPr>
          </a:p>
        </p:txBody>
      </p:sp>
      <p:pic>
        <p:nvPicPr>
          <p:cNvPr id="8" name="Picture 12">
            <a:extLst>
              <a:ext uri="{FF2B5EF4-FFF2-40B4-BE49-F238E27FC236}">
                <a16:creationId xmlns:a16="http://schemas.microsoft.com/office/drawing/2014/main" id="{F41F67AE-3BF4-6420-5EAE-1096842FF8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1100" y="1841500"/>
            <a:ext cx="15913100" cy="38100"/>
          </a:xfrm>
          <a:prstGeom prst="rect">
            <a:avLst/>
          </a:prstGeom>
        </p:spPr>
      </p:pic>
      <p:sp>
        <p:nvSpPr>
          <p:cNvPr id="9" name="TextBox 13">
            <a:extLst>
              <a:ext uri="{FF2B5EF4-FFF2-40B4-BE49-F238E27FC236}">
                <a16:creationId xmlns:a16="http://schemas.microsoft.com/office/drawing/2014/main" id="{E349EDD9-9570-6039-5954-EB630120C50A}"/>
              </a:ext>
            </a:extLst>
          </p:cNvPr>
          <p:cNvSpPr txBox="1"/>
          <p:nvPr/>
        </p:nvSpPr>
        <p:spPr>
          <a:xfrm>
            <a:off x="1117600" y="622300"/>
            <a:ext cx="160655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6000" dirty="0">
                <a:solidFill>
                  <a:srgbClr val="0D6F52"/>
                </a:solidFill>
                <a:ea typeface="establish Retrosans"/>
              </a:rPr>
              <a:t>예상 성과</a:t>
            </a:r>
            <a:endParaRPr lang="ko-KR" sz="6000" b="0" i="0" u="none" strike="noStrike" dirty="0">
              <a:solidFill>
                <a:srgbClr val="0D6F52"/>
              </a:solidFill>
              <a:ea typeface="establish Retrosans"/>
            </a:endParaRPr>
          </a:p>
        </p:txBody>
      </p:sp>
    </p:spTree>
    <p:extLst>
      <p:ext uri="{BB962C8B-B14F-4D97-AF65-F5344CB8AC3E}">
        <p14:creationId xmlns:p14="http://schemas.microsoft.com/office/powerpoint/2010/main" val="20269256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6F5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047BA7D-2CC4-50F8-5A8E-849D435D7F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D85D98AD-2D38-D0A1-30D7-1383CD60BA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4368800" y="-3657600"/>
            <a:ext cx="9855200" cy="177546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0767CCF-1207-6A2E-3F6A-E113B076C579}"/>
              </a:ext>
            </a:extLst>
          </p:cNvPr>
          <p:cNvSpPr txBox="1"/>
          <p:nvPr/>
        </p:nvSpPr>
        <p:spPr>
          <a:xfrm>
            <a:off x="5867400" y="4543335"/>
            <a:ext cx="6553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200" dirty="0">
                <a:solidFill>
                  <a:srgbClr val="407163"/>
                </a:solidFill>
                <a:latin typeface="스스로넷 설립체" panose="00000500000000000000" pitchFamily="2" charset="-127"/>
                <a:ea typeface="스스로넷 설립체" panose="00000500000000000000" pitchFamily="2" charset="-127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41452070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6F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00" y="482600"/>
            <a:ext cx="17043400" cy="9321800"/>
          </a:xfrm>
          <a:prstGeom prst="rect">
            <a:avLst/>
          </a:prstGeom>
          <a:effectLst>
            <a:outerShdw blurRad="865987" dist="143460" dir="2700000">
              <a:srgbClr val="000000">
                <a:alpha val="37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1100" y="1841500"/>
            <a:ext cx="15913100" cy="381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2646219" y="3477491"/>
            <a:ext cx="4673600" cy="14351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ctr">
              <a:lnSpc>
                <a:spcPct val="99600"/>
              </a:lnSpc>
            </a:pPr>
            <a:r>
              <a:rPr lang="en-US" altLang="ko-KR" sz="3200" b="0" i="0" u="none" strike="noStrike" spc="-100" dirty="0">
                <a:solidFill>
                  <a:srgbClr val="0D6F52"/>
                </a:solidFill>
                <a:latin typeface="스스로넷 설립체" panose="00000500000000000000" pitchFamily="2" charset="-127"/>
                <a:ea typeface="스스로넷 설립체" panose="00000500000000000000" pitchFamily="2" charset="-127"/>
              </a:rPr>
              <a:t>1. </a:t>
            </a:r>
            <a:r>
              <a:rPr lang="ko-KR" sz="3200" b="0" i="0" u="none" strike="noStrike" spc="-100" dirty="0">
                <a:solidFill>
                  <a:srgbClr val="0D6F52"/>
                </a:solidFill>
                <a:latin typeface="스스로넷 설립체" panose="00000500000000000000" pitchFamily="2" charset="-127"/>
                <a:ea typeface="스스로넷 설립체" panose="00000500000000000000" pitchFamily="2" charset="-127"/>
              </a:rPr>
              <a:t>과제</a:t>
            </a:r>
            <a:r>
              <a:rPr lang="en-US" sz="3200" b="0" i="0" u="none" strike="noStrike" spc="-100" dirty="0">
                <a:solidFill>
                  <a:srgbClr val="0D6F52"/>
                </a:solidFill>
                <a:latin typeface="스스로넷 설립체" panose="00000500000000000000" pitchFamily="2" charset="-127"/>
                <a:ea typeface="스스로넷 설립체" panose="00000500000000000000" pitchFamily="2" charset="-127"/>
              </a:rPr>
              <a:t> </a:t>
            </a:r>
            <a:r>
              <a:rPr lang="ko-KR" sz="3200" b="0" i="0" u="none" strike="noStrike" spc="-100" dirty="0">
                <a:solidFill>
                  <a:srgbClr val="0D6F52"/>
                </a:solidFill>
                <a:latin typeface="스스로넷 설립체" panose="00000500000000000000" pitchFamily="2" charset="-127"/>
                <a:ea typeface="스스로넷 설립체" panose="00000500000000000000" pitchFamily="2" charset="-127"/>
              </a:rPr>
              <a:t>목적</a:t>
            </a:r>
            <a:r>
              <a:rPr lang="en-US" sz="3200" b="0" i="0" u="none" strike="noStrike" spc="-100" dirty="0">
                <a:solidFill>
                  <a:srgbClr val="0D6F52"/>
                </a:solidFill>
                <a:latin typeface="스스로넷 설립체" panose="00000500000000000000" pitchFamily="2" charset="-127"/>
                <a:ea typeface="스스로넷 설립체" panose="00000500000000000000" pitchFamily="2" charset="-127"/>
              </a:rPr>
              <a:t> </a:t>
            </a:r>
            <a:r>
              <a:rPr lang="ko-KR" sz="3200" b="0" i="0" u="none" strike="noStrike" spc="-100" dirty="0">
                <a:solidFill>
                  <a:srgbClr val="0D6F52"/>
                </a:solidFill>
                <a:latin typeface="스스로넷 설립체" panose="00000500000000000000" pitchFamily="2" charset="-127"/>
                <a:ea typeface="스스로넷 설립체" panose="00000500000000000000" pitchFamily="2" charset="-127"/>
              </a:rPr>
              <a:t>및</a:t>
            </a:r>
          </a:p>
          <a:p>
            <a:pPr lvl="0" algn="ctr">
              <a:lnSpc>
                <a:spcPct val="99600"/>
              </a:lnSpc>
            </a:pPr>
            <a:r>
              <a:rPr lang="ko-KR" sz="3200" b="0" i="0" u="none" strike="noStrike" spc="-100" dirty="0">
                <a:solidFill>
                  <a:srgbClr val="0D6F52"/>
                </a:solidFill>
                <a:latin typeface="스스로넷 설립체" panose="00000500000000000000" pitchFamily="2" charset="-127"/>
                <a:ea typeface="스스로넷 설립체" panose="00000500000000000000" pitchFamily="2" charset="-127"/>
              </a:rPr>
              <a:t>필요성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1100" y="5829300"/>
            <a:ext cx="15913100" cy="254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117600" y="622300"/>
            <a:ext cx="160655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6000" b="0" i="0" u="none" strike="noStrike" dirty="0">
                <a:solidFill>
                  <a:srgbClr val="0D6F52"/>
                </a:solidFill>
                <a:latin typeface="스스로넷 설립체" panose="00000500000000000000" pitchFamily="2" charset="-127"/>
                <a:ea typeface="스스로넷 설립체" panose="00000500000000000000" pitchFamily="2" charset="-127"/>
              </a:rPr>
              <a:t>목차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13119" y="2791691"/>
            <a:ext cx="952500" cy="9525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925136" y="2911764"/>
            <a:ext cx="622300" cy="6858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73468" y="6685973"/>
            <a:ext cx="546100" cy="6350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7289800" y="4000500"/>
            <a:ext cx="3683000" cy="254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5400000">
            <a:off x="7331364" y="7658100"/>
            <a:ext cx="3632200" cy="254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10982036" y="3407064"/>
            <a:ext cx="4673600" cy="11303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ctr">
              <a:lnSpc>
                <a:spcPct val="99600"/>
              </a:lnSpc>
            </a:pPr>
            <a:r>
              <a:rPr lang="en-US" altLang="ko-KR" sz="3200" b="0" i="0" u="none" strike="noStrike" spc="-100" dirty="0">
                <a:solidFill>
                  <a:srgbClr val="0D6F52"/>
                </a:solidFill>
                <a:latin typeface="스스로넷 설립체" panose="00000500000000000000" pitchFamily="2" charset="-127"/>
                <a:ea typeface="스스로넷 설립체" panose="00000500000000000000" pitchFamily="2" charset="-127"/>
              </a:rPr>
              <a:t>2. </a:t>
            </a:r>
            <a:r>
              <a:rPr lang="ko-KR" altLang="en-US" sz="3200" b="0" i="0" u="none" strike="noStrike" spc="-100" dirty="0">
                <a:solidFill>
                  <a:srgbClr val="0D6F52"/>
                </a:solidFill>
                <a:latin typeface="스스로넷 설립체" panose="00000500000000000000" pitchFamily="2" charset="-127"/>
                <a:ea typeface="스스로넷 설립체" panose="00000500000000000000" pitchFamily="2" charset="-127"/>
              </a:rPr>
              <a:t>과제 내용 및 추진방법</a:t>
            </a:r>
            <a:endParaRPr lang="ko-KR" sz="3200" b="0" i="0" u="none" strike="noStrike" spc="-100" dirty="0">
              <a:solidFill>
                <a:srgbClr val="0D6F52"/>
              </a:solidFill>
              <a:latin typeface="스스로넷 설립체" panose="00000500000000000000" pitchFamily="2" charset="-127"/>
              <a:ea typeface="스스로넷 설립체" panose="00000500000000000000" pitchFamily="2" charset="-127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2716068" y="7130473"/>
            <a:ext cx="4673600" cy="11303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ctr">
              <a:lnSpc>
                <a:spcPct val="99600"/>
              </a:lnSpc>
            </a:pPr>
            <a:r>
              <a:rPr lang="en-US" altLang="ko-KR" sz="3200" b="0" i="0" u="none" strike="noStrike" spc="-100" dirty="0">
                <a:solidFill>
                  <a:srgbClr val="0D6F52"/>
                </a:solidFill>
                <a:latin typeface="스스로넷 설립체" panose="00000500000000000000" pitchFamily="2" charset="-127"/>
                <a:ea typeface="스스로넷 설립체" panose="00000500000000000000" pitchFamily="2" charset="-127"/>
              </a:rPr>
              <a:t>3. </a:t>
            </a:r>
            <a:r>
              <a:rPr lang="ko-KR" altLang="en-US" sz="3200" b="0" i="0" u="none" strike="noStrike" spc="-100" dirty="0">
                <a:solidFill>
                  <a:srgbClr val="0D6F52"/>
                </a:solidFill>
                <a:latin typeface="스스로넷 설립체" panose="00000500000000000000" pitchFamily="2" charset="-127"/>
                <a:ea typeface="스스로넷 설립체" panose="00000500000000000000" pitchFamily="2" charset="-127"/>
              </a:rPr>
              <a:t>과제 추진 일정</a:t>
            </a:r>
            <a:endParaRPr lang="ko-KR" sz="3200" b="0" i="0" u="none" strike="noStrike" spc="-100" dirty="0">
              <a:solidFill>
                <a:srgbClr val="0D6F52"/>
              </a:solidFill>
              <a:latin typeface="스스로넷 설립체" panose="00000500000000000000" pitchFamily="2" charset="-127"/>
              <a:ea typeface="스스로넷 설립체" panose="00000500000000000000" pitchFamily="2" charset="-127"/>
            </a:endParaRPr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634768" y="6384059"/>
            <a:ext cx="1206500" cy="12065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1803400" y="7581900"/>
            <a:ext cx="6731000" cy="8001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ctr">
              <a:lnSpc>
                <a:spcPct val="99600"/>
              </a:lnSpc>
            </a:pPr>
            <a:endParaRPr lang="ko-KR" sz="3200" b="0" i="0" u="none" strike="noStrike" spc="-100" dirty="0">
              <a:solidFill>
                <a:srgbClr val="0D6F52"/>
              </a:solidFill>
              <a:latin typeface="스스로넷 설립체" panose="00000500000000000000" pitchFamily="2" charset="-127"/>
              <a:ea typeface="스스로넷 설립체" panose="00000500000000000000" pitchFamily="2" charset="-127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9872518" y="7279409"/>
            <a:ext cx="6731000" cy="12319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algn="ctr">
              <a:lnSpc>
                <a:spcPct val="99600"/>
              </a:lnSpc>
            </a:pPr>
            <a:r>
              <a:rPr lang="en-US" altLang="ko-KR" sz="3200" spc="-100" dirty="0">
                <a:solidFill>
                  <a:srgbClr val="0D6F52"/>
                </a:solidFill>
                <a:latin typeface="스스로넷 설립체" panose="00000500000000000000" pitchFamily="2" charset="-127"/>
                <a:ea typeface="스스로넷 설립체" panose="00000500000000000000" pitchFamily="2" charset="-127"/>
              </a:rPr>
              <a:t>4.</a:t>
            </a:r>
            <a:r>
              <a:rPr lang="en-US" altLang="ko-KR" sz="3200" b="0" i="0" u="none" strike="noStrike" spc="-100" dirty="0">
                <a:solidFill>
                  <a:srgbClr val="0D6F52"/>
                </a:solidFill>
                <a:latin typeface="스스로넷 설립체" panose="00000500000000000000" pitchFamily="2" charset="-127"/>
                <a:ea typeface="스스로넷 설립체" panose="00000500000000000000" pitchFamily="2" charset="-127"/>
              </a:rPr>
              <a:t> </a:t>
            </a:r>
            <a:r>
              <a:rPr lang="ko-KR" altLang="en-US" sz="3200" b="0" i="0" u="none" strike="noStrike" spc="-100" dirty="0">
                <a:solidFill>
                  <a:srgbClr val="0D6F52"/>
                </a:solidFill>
                <a:latin typeface="스스로넷 설립체" panose="00000500000000000000" pitchFamily="2" charset="-127"/>
                <a:ea typeface="스스로넷 설립체" panose="00000500000000000000" pitchFamily="2" charset="-127"/>
              </a:rPr>
              <a:t>기대효과 및 활용방안</a:t>
            </a:r>
            <a:endParaRPr lang="ko-KR" altLang="ko-KR" sz="3200" b="0" i="0" u="none" strike="noStrike" spc="-100" dirty="0">
              <a:solidFill>
                <a:srgbClr val="0D6F52"/>
              </a:solidFill>
              <a:latin typeface="스스로넷 설립체" panose="00000500000000000000" pitchFamily="2" charset="-127"/>
              <a:ea typeface="스스로넷 설립체" panose="00000500000000000000" pitchFamily="2" charset="-127"/>
            </a:endParaRPr>
          </a:p>
          <a:p>
            <a:pPr lvl="0" algn="ctr">
              <a:lnSpc>
                <a:spcPct val="99600"/>
              </a:lnSpc>
            </a:pPr>
            <a:r>
              <a:rPr lang="en-US" altLang="ko-KR" sz="3200" spc="-100" dirty="0">
                <a:solidFill>
                  <a:srgbClr val="0D6F52"/>
                </a:solidFill>
                <a:latin typeface="스스로넷 설립체" panose="00000500000000000000" pitchFamily="2" charset="-127"/>
                <a:ea typeface="스스로넷 설립체" panose="00000500000000000000" pitchFamily="2" charset="-127"/>
              </a:rPr>
              <a:t>&amp;</a:t>
            </a:r>
            <a:r>
              <a:rPr lang="en-US" altLang="ko-KR" sz="3200" b="0" i="0" u="none" strike="noStrike" spc="-100" dirty="0">
                <a:solidFill>
                  <a:srgbClr val="0D6F52"/>
                </a:solidFill>
                <a:latin typeface="스스로넷 설립체" panose="00000500000000000000" pitchFamily="2" charset="-127"/>
                <a:ea typeface="스스로넷 설립체" panose="00000500000000000000" pitchFamily="2" charset="-127"/>
              </a:rPr>
              <a:t> </a:t>
            </a:r>
            <a:r>
              <a:rPr lang="ko-KR" altLang="en-US" sz="3200" b="0" i="0" u="none" strike="noStrike" spc="-100" dirty="0">
                <a:solidFill>
                  <a:srgbClr val="0D6F52"/>
                </a:solidFill>
                <a:latin typeface="스스로넷 설립체" panose="00000500000000000000" pitchFamily="2" charset="-127"/>
                <a:ea typeface="스스로넷 설립체" panose="00000500000000000000" pitchFamily="2" charset="-127"/>
              </a:rPr>
              <a:t>예상성과</a:t>
            </a:r>
            <a:endParaRPr lang="ko-KR" sz="3200" b="0" i="0" u="none" strike="noStrike" spc="-100" dirty="0">
              <a:solidFill>
                <a:srgbClr val="0D6F52"/>
              </a:solidFill>
              <a:latin typeface="스스로넷 설립체" panose="00000500000000000000" pitchFamily="2" charset="-127"/>
              <a:ea typeface="스스로넷 설립체" panose="00000500000000000000" pitchFamily="2" charset="-127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6F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00" y="482600"/>
            <a:ext cx="17043400" cy="9321800"/>
          </a:xfrm>
          <a:prstGeom prst="rect">
            <a:avLst/>
          </a:prstGeom>
          <a:effectLst>
            <a:outerShdw blurRad="865987" dist="143460" dir="2700000">
              <a:srgbClr val="000000">
                <a:alpha val="37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1100" y="1841500"/>
            <a:ext cx="15913100" cy="381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117600" y="622300"/>
            <a:ext cx="16065500" cy="1066800"/>
          </a:xfrm>
          <a:prstGeom prst="rect">
            <a:avLst/>
          </a:prstGeom>
          <a:ln>
            <a:noFill/>
          </a:ln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6000" b="0" i="0" u="none" strike="noStrike" dirty="0">
                <a:solidFill>
                  <a:srgbClr val="0D6F52"/>
                </a:solidFill>
                <a:latin typeface="스스로넷 설립체" panose="00000500000000000000" pitchFamily="2" charset="-127"/>
                <a:ea typeface="스스로넷 설립체" panose="00000500000000000000" pitchFamily="2" charset="-127"/>
              </a:rPr>
              <a:t>과제</a:t>
            </a:r>
            <a:r>
              <a:rPr lang="en-US" sz="6000" b="0" i="0" u="none" strike="noStrike" dirty="0">
                <a:solidFill>
                  <a:srgbClr val="0D6F52"/>
                </a:solidFill>
                <a:latin typeface="스스로넷 설립체" panose="00000500000000000000" pitchFamily="2" charset="-127"/>
                <a:ea typeface="스스로넷 설립체" panose="00000500000000000000" pitchFamily="2" charset="-127"/>
              </a:rPr>
              <a:t> </a:t>
            </a:r>
            <a:r>
              <a:rPr lang="ko-KR" sz="6000" b="0" i="0" u="none" strike="noStrike" dirty="0">
                <a:solidFill>
                  <a:srgbClr val="0D6F52"/>
                </a:solidFill>
                <a:latin typeface="스스로넷 설립체" panose="00000500000000000000" pitchFamily="2" charset="-127"/>
                <a:ea typeface="스스로넷 설립체" panose="00000500000000000000" pitchFamily="2" charset="-127"/>
              </a:rPr>
              <a:t>목적</a:t>
            </a:r>
            <a:r>
              <a:rPr lang="en-US" sz="6000" b="0" i="0" u="none" strike="noStrike" dirty="0">
                <a:solidFill>
                  <a:srgbClr val="0D6F52"/>
                </a:solidFill>
                <a:latin typeface="스스로넷 설립체" panose="00000500000000000000" pitchFamily="2" charset="-127"/>
                <a:ea typeface="스스로넷 설립체" panose="00000500000000000000" pitchFamily="2" charset="-127"/>
              </a:rPr>
              <a:t> </a:t>
            </a:r>
            <a:r>
              <a:rPr lang="ko-KR" sz="6000" b="0" i="0" u="none" strike="noStrike" dirty="0">
                <a:solidFill>
                  <a:srgbClr val="0D6F52"/>
                </a:solidFill>
                <a:latin typeface="스스로넷 설립체" panose="00000500000000000000" pitchFamily="2" charset="-127"/>
                <a:ea typeface="스스로넷 설립체" panose="00000500000000000000" pitchFamily="2" charset="-127"/>
              </a:rPr>
              <a:t>및</a:t>
            </a:r>
            <a:r>
              <a:rPr lang="en-US" sz="6000" b="0" i="0" u="none" strike="noStrike" dirty="0">
                <a:solidFill>
                  <a:srgbClr val="0D6F52"/>
                </a:solidFill>
                <a:latin typeface="스스로넷 설립체" panose="00000500000000000000" pitchFamily="2" charset="-127"/>
                <a:ea typeface="스스로넷 설립체" panose="00000500000000000000" pitchFamily="2" charset="-127"/>
              </a:rPr>
              <a:t> </a:t>
            </a:r>
            <a:r>
              <a:rPr lang="ko-KR" sz="6000" b="0" i="0" u="none" strike="noStrike" dirty="0">
                <a:solidFill>
                  <a:srgbClr val="0D6F52"/>
                </a:solidFill>
                <a:latin typeface="스스로넷 설립체" panose="00000500000000000000" pitchFamily="2" charset="-127"/>
                <a:ea typeface="스스로넷 설립체" panose="00000500000000000000" pitchFamily="2" charset="-127"/>
              </a:rPr>
              <a:t>필요</a:t>
            </a:r>
            <a:r>
              <a:rPr lang="ko-KR" sz="6000" b="0" i="0" u="none" strike="noStrike" dirty="0">
                <a:solidFill>
                  <a:srgbClr val="407163"/>
                </a:solidFill>
                <a:latin typeface="스스로넷 설립체" panose="00000500000000000000" pitchFamily="2" charset="-127"/>
                <a:ea typeface="스스로넷 설립체" panose="00000500000000000000" pitchFamily="2" charset="-127"/>
              </a:rPr>
              <a:t>성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79800" y="8420100"/>
            <a:ext cx="1308100" cy="13081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AB5549D5-29CE-DF6C-D7FC-C4014C0206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48270" y="3319895"/>
            <a:ext cx="7511610" cy="5094432"/>
          </a:xfrm>
          <a:prstGeom prst="rect">
            <a:avLst/>
          </a:prstGeom>
          <a:ln w="25400" cap="rnd">
            <a:solidFill>
              <a:srgbClr val="407163"/>
            </a:solidFill>
          </a:ln>
        </p:spPr>
      </p:pic>
      <p:pic>
        <p:nvPicPr>
          <p:cNvPr id="18" name="Picture 7">
            <a:extLst>
              <a:ext uri="{FF2B5EF4-FFF2-40B4-BE49-F238E27FC236}">
                <a16:creationId xmlns:a16="http://schemas.microsoft.com/office/drawing/2014/main" id="{2BE27A6E-1EE2-494A-83E3-26C3A429F0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77380" y="3331440"/>
            <a:ext cx="6604840" cy="5071341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0312400" y="4162136"/>
            <a:ext cx="5537200" cy="828964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sz="3300" b="0" i="0" u="none" strike="noStrike" spc="-100" dirty="0">
                <a:solidFill>
                  <a:schemeClr val="bg1"/>
                </a:solidFill>
                <a:ea typeface="establish Retrosans"/>
              </a:rPr>
              <a:t>산불</a:t>
            </a:r>
            <a:r>
              <a:rPr lang="en-US" sz="3300" b="0" i="0" u="none" strike="noStrike" spc="-100" dirty="0">
                <a:solidFill>
                  <a:schemeClr val="bg1"/>
                </a:solidFill>
                <a:latin typeface="establish Retrosans"/>
              </a:rPr>
              <a:t> </a:t>
            </a:r>
            <a:r>
              <a:rPr lang="ko-KR" sz="3300" b="0" i="0" u="none" strike="noStrike" spc="-100" dirty="0">
                <a:solidFill>
                  <a:schemeClr val="bg1"/>
                </a:solidFill>
                <a:ea typeface="establish Retrosans"/>
              </a:rPr>
              <a:t>조기</a:t>
            </a:r>
            <a:r>
              <a:rPr lang="en-US" sz="3300" b="0" i="0" u="none" strike="noStrike" spc="-100" dirty="0">
                <a:solidFill>
                  <a:schemeClr val="bg1"/>
                </a:solidFill>
                <a:latin typeface="establish Retrosans"/>
              </a:rPr>
              <a:t> </a:t>
            </a:r>
            <a:r>
              <a:rPr lang="ko-KR" sz="3300" b="0" i="0" u="none" strike="noStrike" spc="-100" dirty="0">
                <a:solidFill>
                  <a:schemeClr val="bg1"/>
                </a:solidFill>
                <a:ea typeface="establish Retrosans"/>
              </a:rPr>
              <a:t>감지의</a:t>
            </a:r>
            <a:r>
              <a:rPr lang="en-US" altLang="ko-KR" sz="3300" b="0" i="0" u="none" strike="noStrike" spc="-100" dirty="0">
                <a:solidFill>
                  <a:schemeClr val="bg1"/>
                </a:solidFill>
                <a:ea typeface="establish Retrosans"/>
              </a:rPr>
              <a:t> </a:t>
            </a:r>
            <a:r>
              <a:rPr lang="ko-KR" sz="3300" b="0" i="0" u="none" strike="noStrike" spc="-100" dirty="0">
                <a:solidFill>
                  <a:schemeClr val="bg1"/>
                </a:solidFill>
                <a:ea typeface="establish Retrosans"/>
              </a:rPr>
              <a:t>중요성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0" y="5360555"/>
            <a:ext cx="5537200" cy="4559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24499"/>
              </a:lnSpc>
              <a:buFont typeface="Arial" panose="020B0604020202020204" pitchFamily="34" charset="0"/>
              <a:buChar char="•"/>
            </a:pPr>
            <a:r>
              <a:rPr lang="en-US" sz="2400" b="0" i="0" u="none" strike="noStrike" spc="-100" dirty="0">
                <a:solidFill>
                  <a:schemeClr val="bg1"/>
                </a:solidFill>
                <a:latin typeface="Gmarket Sans Medium" panose="020B0604020202020204" charset="-128"/>
                <a:ea typeface="Gmarket Sans Medium" panose="020B0604020202020204" charset="-128"/>
              </a:rPr>
              <a:t> </a:t>
            </a:r>
            <a:r>
              <a:rPr lang="ko-KR" sz="2400" b="0" i="0" u="none" strike="noStrike" spc="-100" dirty="0">
                <a:solidFill>
                  <a:schemeClr val="bg1"/>
                </a:solidFill>
                <a:latin typeface="Gmarket Sans Medium" panose="020B0604020202020204" charset="-128"/>
                <a:ea typeface="Gmarket Sans Medium" panose="020B0604020202020204" charset="-128"/>
              </a:rPr>
              <a:t>산불은</a:t>
            </a:r>
            <a:r>
              <a:rPr lang="en-US" sz="2400" b="0" i="0" u="none" strike="noStrike" spc="-100" dirty="0">
                <a:solidFill>
                  <a:schemeClr val="bg1"/>
                </a:solidFill>
                <a:latin typeface="Gmarket Sans Medium" panose="020B0604020202020204" charset="-128"/>
                <a:ea typeface="Gmarket Sans Medium" panose="020B0604020202020204" charset="-128"/>
              </a:rPr>
              <a:t> </a:t>
            </a:r>
            <a:r>
              <a:rPr lang="ko-KR" sz="2400" b="0" i="0" u="none" strike="noStrike" spc="-100" dirty="0">
                <a:solidFill>
                  <a:schemeClr val="bg1"/>
                </a:solidFill>
                <a:latin typeface="Gmarket Sans Medium" panose="020B0604020202020204" charset="-128"/>
                <a:ea typeface="Gmarket Sans Medium" panose="020B0604020202020204" charset="-128"/>
              </a:rPr>
              <a:t>예측이</a:t>
            </a:r>
            <a:r>
              <a:rPr lang="en-US" sz="2400" b="0" i="0" u="none" strike="noStrike" spc="-100" dirty="0">
                <a:solidFill>
                  <a:schemeClr val="bg1"/>
                </a:solidFill>
                <a:latin typeface="Gmarket Sans Medium" panose="020B0604020202020204" charset="-128"/>
                <a:ea typeface="Gmarket Sans Medium" panose="020B0604020202020204" charset="-128"/>
              </a:rPr>
              <a:t> </a:t>
            </a:r>
            <a:r>
              <a:rPr lang="ko-KR" sz="2400" b="0" i="0" u="none" strike="noStrike" spc="-100" dirty="0">
                <a:solidFill>
                  <a:schemeClr val="bg1"/>
                </a:solidFill>
                <a:latin typeface="Gmarket Sans Medium" panose="020B0604020202020204" charset="-128"/>
                <a:ea typeface="Gmarket Sans Medium" panose="020B0604020202020204" charset="-128"/>
              </a:rPr>
              <a:t>어렵고</a:t>
            </a:r>
            <a:r>
              <a:rPr lang="en-US" sz="2400" b="0" i="0" u="none" strike="noStrike" spc="-100" dirty="0">
                <a:solidFill>
                  <a:schemeClr val="bg1"/>
                </a:solidFill>
                <a:latin typeface="Gmarket Sans Medium" panose="020B0604020202020204" charset="-128"/>
                <a:ea typeface="Gmarket Sans Medium" panose="020B0604020202020204" charset="-128"/>
              </a:rPr>
              <a:t> </a:t>
            </a:r>
            <a:r>
              <a:rPr lang="ko-KR" sz="2400" b="0" i="0" u="none" strike="noStrike" spc="-100" dirty="0">
                <a:solidFill>
                  <a:schemeClr val="bg1"/>
                </a:solidFill>
                <a:latin typeface="Gmarket Sans Medium" panose="020B0604020202020204" charset="-128"/>
                <a:ea typeface="Gmarket Sans Medium" panose="020B0604020202020204" charset="-128"/>
              </a:rPr>
              <a:t>초기</a:t>
            </a:r>
            <a:r>
              <a:rPr lang="en-US" sz="2400" b="0" i="0" u="none" strike="noStrike" spc="-100" dirty="0">
                <a:solidFill>
                  <a:schemeClr val="bg1"/>
                </a:solidFill>
                <a:latin typeface="Gmarket Sans Medium" panose="020B0604020202020204" charset="-128"/>
                <a:ea typeface="Gmarket Sans Medium" panose="020B0604020202020204" charset="-128"/>
              </a:rPr>
              <a:t> </a:t>
            </a:r>
            <a:r>
              <a:rPr lang="ko-KR" sz="2400" b="0" i="0" u="none" strike="noStrike" spc="-100" dirty="0">
                <a:solidFill>
                  <a:schemeClr val="bg1"/>
                </a:solidFill>
                <a:latin typeface="Gmarket Sans Medium" panose="020B0604020202020204" charset="-128"/>
                <a:ea typeface="Gmarket Sans Medium" panose="020B0604020202020204" charset="-128"/>
              </a:rPr>
              <a:t>대응이</a:t>
            </a:r>
            <a:r>
              <a:rPr lang="en-US" sz="2400" b="0" i="0" u="none" strike="noStrike" spc="-100" dirty="0">
                <a:solidFill>
                  <a:schemeClr val="bg1"/>
                </a:solidFill>
                <a:latin typeface="Gmarket Sans Medium" panose="020B0604020202020204" charset="-128"/>
                <a:ea typeface="Gmarket Sans Medium" panose="020B0604020202020204" charset="-128"/>
              </a:rPr>
              <a:t> </a:t>
            </a:r>
            <a:r>
              <a:rPr lang="ko-KR" sz="2400" b="0" i="0" u="none" strike="noStrike" spc="-100" dirty="0">
                <a:solidFill>
                  <a:schemeClr val="bg1"/>
                </a:solidFill>
                <a:latin typeface="Gmarket Sans Medium" panose="020B0604020202020204" charset="-128"/>
                <a:ea typeface="Gmarket Sans Medium" panose="020B0604020202020204" charset="-128"/>
              </a:rPr>
              <a:t>중요</a:t>
            </a:r>
          </a:p>
          <a:p>
            <a:pPr marL="342900" lvl="0" indent="-342900" algn="l">
              <a:lnSpc>
                <a:spcPct val="124499"/>
              </a:lnSpc>
              <a:buFont typeface="Arial" panose="020B0604020202020204" pitchFamily="34" charset="0"/>
              <a:buChar char="•"/>
            </a:pPr>
            <a:r>
              <a:rPr lang="en-US" sz="2400" b="0" i="0" u="none" strike="noStrike" spc="-100" dirty="0">
                <a:solidFill>
                  <a:schemeClr val="bg1"/>
                </a:solidFill>
                <a:latin typeface="Gmarket Sans Medium" panose="020B0604020202020204" charset="-128"/>
                <a:ea typeface="Gmarket Sans Medium" panose="020B0604020202020204" charset="-128"/>
              </a:rPr>
              <a:t> AI </a:t>
            </a:r>
            <a:r>
              <a:rPr lang="ko-KR" sz="2400" b="0" i="0" u="none" strike="noStrike" spc="-100" dirty="0">
                <a:solidFill>
                  <a:schemeClr val="bg1"/>
                </a:solidFill>
                <a:latin typeface="Gmarket Sans Medium" panose="020B0604020202020204" charset="-128"/>
                <a:ea typeface="Gmarket Sans Medium" panose="020B0604020202020204" charset="-128"/>
              </a:rPr>
              <a:t>기반</a:t>
            </a:r>
            <a:r>
              <a:rPr lang="en-US" sz="2400" b="0" i="0" u="none" strike="noStrike" spc="-100" dirty="0">
                <a:solidFill>
                  <a:schemeClr val="bg1"/>
                </a:solidFill>
                <a:latin typeface="Gmarket Sans Medium" panose="020B0604020202020204" charset="-128"/>
                <a:ea typeface="Gmarket Sans Medium" panose="020B0604020202020204" charset="-128"/>
              </a:rPr>
              <a:t> </a:t>
            </a:r>
            <a:r>
              <a:rPr lang="ko-KR" sz="2400" b="0" i="0" u="none" strike="noStrike" spc="-100" dirty="0">
                <a:solidFill>
                  <a:schemeClr val="bg1"/>
                </a:solidFill>
                <a:latin typeface="Gmarket Sans Medium" panose="020B0604020202020204" charset="-128"/>
                <a:ea typeface="Gmarket Sans Medium" panose="020B0604020202020204" charset="-128"/>
              </a:rPr>
              <a:t>실시간</a:t>
            </a:r>
            <a:r>
              <a:rPr lang="en-US" sz="2400" b="0" i="0" u="none" strike="noStrike" spc="-100" dirty="0">
                <a:solidFill>
                  <a:schemeClr val="bg1"/>
                </a:solidFill>
                <a:latin typeface="Gmarket Sans Medium" panose="020B0604020202020204" charset="-128"/>
                <a:ea typeface="Gmarket Sans Medium" panose="020B0604020202020204" charset="-128"/>
              </a:rPr>
              <a:t> </a:t>
            </a:r>
            <a:r>
              <a:rPr lang="ko-KR" sz="2400" b="0" i="0" u="none" strike="noStrike" spc="-100" dirty="0">
                <a:solidFill>
                  <a:schemeClr val="bg1"/>
                </a:solidFill>
                <a:latin typeface="Gmarket Sans Medium" panose="020B0604020202020204" charset="-128"/>
                <a:ea typeface="Gmarket Sans Medium" panose="020B0604020202020204" charset="-128"/>
              </a:rPr>
              <a:t>모니터링</a:t>
            </a:r>
            <a:r>
              <a:rPr lang="en-US" sz="2400" b="0" i="0" u="none" strike="noStrike" spc="-100" dirty="0">
                <a:solidFill>
                  <a:schemeClr val="bg1"/>
                </a:solidFill>
                <a:latin typeface="Gmarket Sans Medium" panose="020B0604020202020204" charset="-128"/>
                <a:ea typeface="Gmarket Sans Medium" panose="020B0604020202020204" charset="-128"/>
              </a:rPr>
              <a:t> </a:t>
            </a:r>
            <a:r>
              <a:rPr lang="ko-KR" sz="2400" b="0" i="0" u="none" strike="noStrike" spc="-100" dirty="0">
                <a:solidFill>
                  <a:schemeClr val="bg1"/>
                </a:solidFill>
                <a:latin typeface="Gmarket Sans Medium" panose="020B0604020202020204" charset="-128"/>
                <a:ea typeface="Gmarket Sans Medium" panose="020B0604020202020204" charset="-128"/>
              </a:rPr>
              <a:t>시스템</a:t>
            </a:r>
            <a:r>
              <a:rPr lang="en-US" sz="2400" b="0" i="0" u="none" strike="noStrike" spc="-100" dirty="0">
                <a:solidFill>
                  <a:schemeClr val="bg1"/>
                </a:solidFill>
                <a:latin typeface="Gmarket Sans Medium" panose="020B0604020202020204" charset="-128"/>
                <a:ea typeface="Gmarket Sans Medium" panose="020B0604020202020204" charset="-128"/>
              </a:rPr>
              <a:t> </a:t>
            </a:r>
            <a:r>
              <a:rPr lang="ko-KR" sz="2400" b="0" i="0" u="none" strike="noStrike" spc="-100" dirty="0">
                <a:solidFill>
                  <a:schemeClr val="bg1"/>
                </a:solidFill>
                <a:latin typeface="Gmarket Sans Medium" panose="020B0604020202020204" charset="-128"/>
                <a:ea typeface="Gmarket Sans Medium" panose="020B0604020202020204" charset="-128"/>
              </a:rPr>
              <a:t>필요</a:t>
            </a:r>
          </a:p>
          <a:p>
            <a:pPr marL="342900" lvl="0" indent="-342900" algn="l">
              <a:lnSpc>
                <a:spcPct val="124499"/>
              </a:lnSpc>
              <a:buFont typeface="Arial" panose="020B0604020202020204" pitchFamily="34" charset="0"/>
              <a:buChar char="•"/>
            </a:pPr>
            <a:r>
              <a:rPr lang="en-US" sz="2400" b="0" i="0" u="none" strike="noStrike" spc="-100" dirty="0">
                <a:solidFill>
                  <a:schemeClr val="bg1"/>
                </a:solidFill>
                <a:latin typeface="Gmarket Sans Medium" panose="020B0604020202020204" charset="-128"/>
                <a:ea typeface="Gmarket Sans Medium" panose="020B0604020202020204" charset="-128"/>
              </a:rPr>
              <a:t> </a:t>
            </a:r>
            <a:r>
              <a:rPr lang="ko-KR" sz="2400" b="0" i="0" u="none" strike="noStrike" spc="-100" dirty="0" err="1">
                <a:solidFill>
                  <a:schemeClr val="bg1"/>
                </a:solidFill>
                <a:latin typeface="Gmarket Sans Medium" panose="020B0604020202020204" charset="-128"/>
                <a:ea typeface="Gmarket Sans Medium" panose="020B0604020202020204" charset="-128"/>
              </a:rPr>
              <a:t>골든타임</a:t>
            </a:r>
            <a:r>
              <a:rPr lang="en-US" sz="2400" b="0" i="0" u="none" strike="noStrike" spc="-100" dirty="0">
                <a:solidFill>
                  <a:schemeClr val="bg1"/>
                </a:solidFill>
                <a:latin typeface="Gmarket Sans Medium" panose="020B0604020202020204" charset="-128"/>
                <a:ea typeface="Gmarket Sans Medium" panose="020B0604020202020204" charset="-128"/>
              </a:rPr>
              <a:t> </a:t>
            </a:r>
            <a:r>
              <a:rPr lang="ko-KR" sz="2400" b="0" i="0" u="none" strike="noStrike" spc="-100" dirty="0">
                <a:solidFill>
                  <a:schemeClr val="bg1"/>
                </a:solidFill>
                <a:latin typeface="Gmarket Sans Medium" panose="020B0604020202020204" charset="-128"/>
                <a:ea typeface="Gmarket Sans Medium" panose="020B0604020202020204" charset="-128"/>
              </a:rPr>
              <a:t>내</a:t>
            </a:r>
            <a:r>
              <a:rPr lang="en-US" sz="2400" b="0" i="0" u="none" strike="noStrike" spc="-100" dirty="0">
                <a:solidFill>
                  <a:schemeClr val="bg1"/>
                </a:solidFill>
                <a:latin typeface="Gmarket Sans Medium" panose="020B0604020202020204" charset="-128"/>
                <a:ea typeface="Gmarket Sans Medium" panose="020B0604020202020204" charset="-128"/>
              </a:rPr>
              <a:t> </a:t>
            </a:r>
            <a:r>
              <a:rPr lang="ko-KR" sz="2400" b="0" i="0" u="none" strike="noStrike" spc="-100" dirty="0">
                <a:solidFill>
                  <a:schemeClr val="bg1"/>
                </a:solidFill>
                <a:latin typeface="Gmarket Sans Medium" panose="020B0604020202020204" charset="-128"/>
                <a:ea typeface="Gmarket Sans Medium" panose="020B0604020202020204" charset="-128"/>
              </a:rPr>
              <a:t>진압으로</a:t>
            </a:r>
            <a:r>
              <a:rPr lang="en-US" sz="2400" b="0" i="0" u="none" strike="noStrike" spc="-100" dirty="0">
                <a:solidFill>
                  <a:schemeClr val="bg1"/>
                </a:solidFill>
                <a:latin typeface="Gmarket Sans Medium" panose="020B0604020202020204" charset="-128"/>
                <a:ea typeface="Gmarket Sans Medium" panose="020B0604020202020204" charset="-128"/>
              </a:rPr>
              <a:t> </a:t>
            </a:r>
            <a:r>
              <a:rPr lang="ko-KR" sz="2400" b="0" i="0" u="none" strike="noStrike" spc="-100" dirty="0">
                <a:solidFill>
                  <a:schemeClr val="bg1"/>
                </a:solidFill>
                <a:latin typeface="Gmarket Sans Medium" panose="020B0604020202020204" charset="-128"/>
                <a:ea typeface="Gmarket Sans Medium" panose="020B0604020202020204" charset="-128"/>
              </a:rPr>
              <a:t>피해</a:t>
            </a:r>
            <a:r>
              <a:rPr lang="en-US" sz="2400" b="0" i="0" u="none" strike="noStrike" spc="-100" dirty="0">
                <a:solidFill>
                  <a:schemeClr val="bg1"/>
                </a:solidFill>
                <a:latin typeface="Gmarket Sans Medium" panose="020B0604020202020204" charset="-128"/>
                <a:ea typeface="Gmarket Sans Medium" panose="020B0604020202020204" charset="-128"/>
              </a:rPr>
              <a:t> </a:t>
            </a:r>
            <a:r>
              <a:rPr lang="ko-KR" sz="2400" b="0" i="0" u="none" strike="noStrike" spc="-100" dirty="0">
                <a:solidFill>
                  <a:schemeClr val="bg1"/>
                </a:solidFill>
                <a:latin typeface="Gmarket Sans Medium" panose="020B0604020202020204" charset="-128"/>
                <a:ea typeface="Gmarket Sans Medium" panose="020B0604020202020204" charset="-128"/>
              </a:rPr>
              <a:t>최소화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EAF24606-E890-3FEA-DBBA-74480308FA1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48270" y="8627918"/>
            <a:ext cx="2584169" cy="3048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6F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300" y="482600"/>
            <a:ext cx="17043400" cy="9321800"/>
          </a:xfrm>
          <a:prstGeom prst="rect">
            <a:avLst/>
          </a:prstGeom>
          <a:effectLst>
            <a:outerShdw blurRad="865987" dist="143460" dir="2700000">
              <a:srgbClr val="000000">
                <a:alpha val="37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1100" y="1841500"/>
            <a:ext cx="15913100" cy="381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117600" y="622300"/>
            <a:ext cx="160655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6000" b="0" i="0" u="none" strike="noStrike" spc="-100" dirty="0">
                <a:solidFill>
                  <a:srgbClr val="0D6F52"/>
                </a:solidFill>
                <a:latin typeface="스스로넷 설립체" panose="00000500000000000000" pitchFamily="2" charset="-127"/>
                <a:ea typeface="스스로넷 설립체" panose="00000500000000000000" pitchFamily="2" charset="-127"/>
              </a:rPr>
              <a:t>과제 내용 및 추진방법</a:t>
            </a:r>
            <a:endParaRPr lang="ko-KR" sz="6000" b="0" i="0" u="none" strike="noStrike" dirty="0">
              <a:solidFill>
                <a:srgbClr val="0D6F52"/>
              </a:solidFill>
              <a:latin typeface="스스로넷 설립체" panose="00000500000000000000" pitchFamily="2" charset="-127"/>
              <a:ea typeface="스스로넷 설립체" panose="00000500000000000000" pitchFamily="2" charset="-127"/>
            </a:endParaRPr>
          </a:p>
        </p:txBody>
      </p:sp>
      <p:sp>
        <p:nvSpPr>
          <p:cNvPr id="14" name="TextBox 4">
            <a:extLst>
              <a:ext uri="{FF2B5EF4-FFF2-40B4-BE49-F238E27FC236}">
                <a16:creationId xmlns:a16="http://schemas.microsoft.com/office/drawing/2014/main" id="{D0CD58C1-8F40-5A0A-3EBB-7B581346B2D8}"/>
              </a:ext>
            </a:extLst>
          </p:cNvPr>
          <p:cNvSpPr txBox="1"/>
          <p:nvPr/>
        </p:nvSpPr>
        <p:spPr>
          <a:xfrm>
            <a:off x="1295400" y="2030845"/>
            <a:ext cx="160655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en-US" altLang="ko-KR" sz="4000" b="0" i="0" u="none" strike="noStrike" dirty="0">
                <a:solidFill>
                  <a:srgbClr val="0D6F52"/>
                </a:solidFill>
                <a:latin typeface="스스로넷 설립체" panose="00000500000000000000" pitchFamily="2" charset="-127"/>
                <a:ea typeface="스스로넷 설립체" panose="00000500000000000000" pitchFamily="2" charset="-127"/>
              </a:rPr>
              <a:t>1. </a:t>
            </a:r>
            <a:r>
              <a:rPr lang="ko-KR" altLang="en-US" sz="4000" b="0" i="0" u="none" strike="noStrike" dirty="0">
                <a:solidFill>
                  <a:srgbClr val="0D6F52"/>
                </a:solidFill>
                <a:latin typeface="스스로넷 설립체" panose="00000500000000000000" pitchFamily="2" charset="-127"/>
                <a:ea typeface="스스로넷 설립체" panose="00000500000000000000" pitchFamily="2" charset="-127"/>
              </a:rPr>
              <a:t>시스템 전체 구조</a:t>
            </a:r>
            <a:endParaRPr lang="ko-KR" sz="4000" b="0" i="0" u="none" strike="noStrike" dirty="0">
              <a:solidFill>
                <a:srgbClr val="0D6F52"/>
              </a:solidFill>
              <a:latin typeface="스스로넷 설립체" panose="00000500000000000000" pitchFamily="2" charset="-127"/>
              <a:ea typeface="스스로넷 설립체" panose="00000500000000000000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E9197D7-3613-9A5E-EBBE-05C575AEE2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7100" y="2781300"/>
            <a:ext cx="13881100" cy="654937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6F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981" y="482600"/>
            <a:ext cx="17043400" cy="9321800"/>
          </a:xfrm>
          <a:prstGeom prst="rect">
            <a:avLst/>
          </a:prstGeom>
          <a:effectLst>
            <a:outerShdw blurRad="865987" dist="143460" dir="2700000">
              <a:srgbClr val="000000">
                <a:alpha val="37000"/>
              </a:srgbClr>
            </a:outerShdw>
          </a:effectLst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1100" y="1841500"/>
            <a:ext cx="15913100" cy="381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11" name="TextBox 11"/>
          <p:cNvSpPr txBox="1"/>
          <p:nvPr/>
        </p:nvSpPr>
        <p:spPr>
          <a:xfrm>
            <a:off x="10784032" y="7696200"/>
            <a:ext cx="7899400" cy="1130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09559"/>
              </a:lnSpc>
            </a:pPr>
            <a:r>
              <a:rPr lang="en-US" sz="2200" b="0" i="0" u="none" strike="noStrike" spc="-100" dirty="0">
                <a:solidFill>
                  <a:srgbClr val="FFFFFF"/>
                </a:solidFill>
                <a:latin typeface="Pretendard Regular"/>
              </a:rPr>
              <a:t>- Node.js + Express.js</a:t>
            </a:r>
          </a:p>
          <a:p>
            <a:pPr lvl="0" algn="l">
              <a:lnSpc>
                <a:spcPct val="109559"/>
              </a:lnSpc>
            </a:pPr>
            <a:r>
              <a:rPr lang="en-US" sz="2200" b="0" i="0" u="none" strike="noStrike" spc="-100" dirty="0">
                <a:solidFill>
                  <a:srgbClr val="FFFFFF"/>
                </a:solidFill>
                <a:latin typeface="Pretendard Regular"/>
              </a:rPr>
              <a:t>- MongoDB</a:t>
            </a:r>
          </a:p>
          <a:p>
            <a:pPr lvl="0" algn="l">
              <a:lnSpc>
                <a:spcPct val="109559"/>
              </a:lnSpc>
            </a:pPr>
            <a:r>
              <a:rPr lang="en-US" sz="2200" b="0" i="0" u="none" strike="noStrike" spc="-100" dirty="0">
                <a:solidFill>
                  <a:srgbClr val="FFFFFF"/>
                </a:solidFill>
                <a:latin typeface="Pretendard Regular"/>
              </a:rPr>
              <a:t>- Socket.IO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3905" y="3479222"/>
            <a:ext cx="4621068" cy="5398655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17" name="TextBox 17"/>
          <p:cNvSpPr txBox="1"/>
          <p:nvPr/>
        </p:nvSpPr>
        <p:spPr>
          <a:xfrm>
            <a:off x="2141970" y="4991100"/>
            <a:ext cx="4038600" cy="1130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bg1"/>
                </a:solidFill>
                <a:latin typeface="Gmarket Sans Medium" panose="020B0604020202020204" charset="-128"/>
                <a:ea typeface="Gmarket Sans Medium" panose="020B0604020202020204" charset="-128"/>
              </a:rPr>
              <a:t> </a:t>
            </a:r>
            <a:r>
              <a:rPr lang="ko-KR" altLang="en-US" sz="2000" dirty="0" err="1">
                <a:solidFill>
                  <a:schemeClr val="bg1"/>
                </a:solidFill>
                <a:latin typeface="Gmarket Sans Medium" panose="020B0604020202020204" charset="-128"/>
                <a:ea typeface="Gmarket Sans Medium" panose="020B0604020202020204" charset="-128"/>
              </a:rPr>
              <a:t>프론트엔드</a:t>
            </a:r>
            <a:r>
              <a:rPr lang="ko-KR" altLang="en-US" sz="2000" dirty="0">
                <a:solidFill>
                  <a:schemeClr val="bg1"/>
                </a:solidFill>
                <a:latin typeface="Gmarket Sans Medium" panose="020B0604020202020204" charset="-128"/>
                <a:ea typeface="Gmarket Sans Medium" panose="020B0604020202020204" charset="-128"/>
              </a:rPr>
              <a:t> 프레임워크</a:t>
            </a:r>
            <a:r>
              <a:rPr lang="en-US" altLang="ko-KR" sz="2000" dirty="0">
                <a:solidFill>
                  <a:schemeClr val="bg1"/>
                </a:solidFill>
                <a:latin typeface="Gmarket Sans Medium" panose="020B0604020202020204" charset="-128"/>
                <a:ea typeface="Gmarket Sans Medium" panose="020B0604020202020204" charset="-128"/>
              </a:rPr>
              <a:t>: vue.js 3</a:t>
            </a:r>
            <a:endParaRPr lang="ko-KR" altLang="en-US" sz="2000" dirty="0">
              <a:solidFill>
                <a:schemeClr val="bg1"/>
              </a:solidFill>
              <a:latin typeface="Gmarket Sans Medium" panose="020B0604020202020204" charset="-128"/>
              <a:ea typeface="Gmarket Sans Medium" panose="020B0604020202020204" charset="-128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bg1"/>
                </a:solidFill>
                <a:latin typeface="Gmarket Sans Medium" panose="020B0604020202020204" charset="-128"/>
                <a:ea typeface="Gmarket Sans Medium" panose="020B0604020202020204" charset="-128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latin typeface="Gmarket Sans Medium" panose="020B0604020202020204" charset="-128"/>
                <a:ea typeface="Gmarket Sans Medium" panose="020B0604020202020204" charset="-128"/>
              </a:rPr>
              <a:t>상태 관리 라이브러리</a:t>
            </a:r>
            <a:r>
              <a:rPr lang="en-US" altLang="ko-KR" sz="2000" dirty="0">
                <a:solidFill>
                  <a:schemeClr val="bg1"/>
                </a:solidFill>
                <a:latin typeface="Gmarket Sans Medium" panose="020B0604020202020204" charset="-128"/>
                <a:ea typeface="Gmarket Sans Medium" panose="020B0604020202020204" charset="-128"/>
              </a:rPr>
              <a:t>: </a:t>
            </a:r>
            <a:r>
              <a:rPr lang="en-US" altLang="ko-KR" sz="2000" dirty="0" err="1">
                <a:solidFill>
                  <a:schemeClr val="bg1"/>
                </a:solidFill>
                <a:latin typeface="Gmarket Sans Medium" panose="020B0604020202020204" charset="-128"/>
                <a:ea typeface="Gmarket Sans Medium" panose="020B0604020202020204" charset="-128"/>
              </a:rPr>
              <a:t>pinia</a:t>
            </a:r>
            <a:endParaRPr lang="ko-KR" altLang="en-US" sz="2000" dirty="0">
              <a:solidFill>
                <a:schemeClr val="bg1"/>
              </a:solidFill>
              <a:latin typeface="Gmarket Sans Medium" panose="020B0604020202020204" charset="-128"/>
              <a:ea typeface="Gmarket Sans Medium" panose="020B0604020202020204" charset="-128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bg1"/>
                </a:solidFill>
                <a:latin typeface="Gmarket Sans Medium" panose="020B0604020202020204" charset="-128"/>
                <a:ea typeface="Gmarket Sans Medium" panose="020B0604020202020204" charset="-128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latin typeface="Gmarket Sans Medium" panose="020B0604020202020204" charset="-128"/>
                <a:ea typeface="Gmarket Sans Medium" panose="020B0604020202020204" charset="-128"/>
              </a:rPr>
              <a:t>테스팅 프레임워크</a:t>
            </a:r>
            <a:r>
              <a:rPr lang="en-US" altLang="ko-KR" sz="2000" dirty="0">
                <a:solidFill>
                  <a:schemeClr val="bg1"/>
                </a:solidFill>
                <a:latin typeface="Gmarket Sans Medium" panose="020B0604020202020204" charset="-128"/>
                <a:ea typeface="Gmarket Sans Medium" panose="020B0604020202020204" charset="-128"/>
              </a:rPr>
              <a:t>: jest</a:t>
            </a:r>
            <a:endParaRPr lang="ko-KR" altLang="en-US" sz="2000" dirty="0">
              <a:solidFill>
                <a:schemeClr val="bg1"/>
              </a:solidFill>
              <a:latin typeface="Gmarket Sans Medium" panose="020B0604020202020204" charset="-128"/>
              <a:ea typeface="Gmarket Sans Medium" panose="020B0604020202020204" charset="-128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2933989" y="4150590"/>
            <a:ext cx="2120900" cy="4953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ctr">
              <a:lnSpc>
                <a:spcPct val="99600"/>
              </a:lnSpc>
            </a:pPr>
            <a:r>
              <a:rPr lang="ko-KR" sz="2800" b="0" i="0" u="none" strike="noStrike" spc="-100" dirty="0" err="1">
                <a:solidFill>
                  <a:srgbClr val="FFFFFF"/>
                </a:solidFill>
                <a:latin typeface="스스로넷 설립체" panose="00000500000000000000" pitchFamily="2" charset="-127"/>
                <a:ea typeface="스스로넷 설립체" panose="00000500000000000000" pitchFamily="2" charset="-127"/>
              </a:rPr>
              <a:t>프론트엔드</a:t>
            </a:r>
            <a:endParaRPr lang="ko-KR" sz="2800" b="0" i="0" u="none" strike="noStrike" spc="-100" dirty="0">
              <a:solidFill>
                <a:srgbClr val="FFFFFF"/>
              </a:solidFill>
              <a:latin typeface="스스로넷 설립체" panose="00000500000000000000" pitchFamily="2" charset="-127"/>
              <a:ea typeface="스스로넷 설립체" panose="00000500000000000000" pitchFamily="2" charset="-127"/>
            </a:endParaRPr>
          </a:p>
        </p:txBody>
      </p:sp>
      <p:grpSp>
        <p:nvGrpSpPr>
          <p:cNvPr id="20" name="Group 2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5" name="TextBox 4">
            <a:extLst>
              <a:ext uri="{FF2B5EF4-FFF2-40B4-BE49-F238E27FC236}">
                <a16:creationId xmlns:a16="http://schemas.microsoft.com/office/drawing/2014/main" id="{05E0E325-38A6-B175-DF0C-CEC14447D9D4}"/>
              </a:ext>
            </a:extLst>
          </p:cNvPr>
          <p:cNvSpPr txBox="1"/>
          <p:nvPr/>
        </p:nvSpPr>
        <p:spPr>
          <a:xfrm>
            <a:off x="1295400" y="2030845"/>
            <a:ext cx="160655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en-US" altLang="ko-KR" sz="4000" b="0" i="0" u="none" strike="noStrike" dirty="0">
                <a:solidFill>
                  <a:srgbClr val="0D6F52"/>
                </a:solidFill>
                <a:latin typeface="스스로넷 설립체" panose="00000500000000000000" pitchFamily="2" charset="-127"/>
                <a:ea typeface="스스로넷 설립체" panose="00000500000000000000" pitchFamily="2" charset="-127"/>
              </a:rPr>
              <a:t>2. </a:t>
            </a:r>
            <a:r>
              <a:rPr lang="ko-KR" altLang="en-US" sz="4000" b="0" i="0" u="none" strike="noStrike" dirty="0" err="1">
                <a:solidFill>
                  <a:srgbClr val="0D6F52"/>
                </a:solidFill>
                <a:latin typeface="스스로넷 설립체" panose="00000500000000000000" pitchFamily="2" charset="-127"/>
                <a:ea typeface="스스로넷 설립체" panose="00000500000000000000" pitchFamily="2" charset="-127"/>
              </a:rPr>
              <a:t>기술스택</a:t>
            </a:r>
            <a:r>
              <a:rPr lang="ko-KR" altLang="en-US" sz="4000" b="0" i="0" u="none" strike="noStrike" dirty="0">
                <a:solidFill>
                  <a:srgbClr val="0D6F52"/>
                </a:solidFill>
                <a:latin typeface="스스로넷 설립체" panose="00000500000000000000" pitchFamily="2" charset="-127"/>
                <a:ea typeface="스스로넷 설립체" panose="00000500000000000000" pitchFamily="2" charset="-127"/>
              </a:rPr>
              <a:t> 및 프레임워크</a:t>
            </a:r>
            <a:endParaRPr lang="ko-KR" sz="4000" b="0" i="0" u="none" strike="noStrike" dirty="0">
              <a:solidFill>
                <a:srgbClr val="0D6F52"/>
              </a:solidFill>
              <a:latin typeface="스스로넷 설립체" panose="00000500000000000000" pitchFamily="2" charset="-127"/>
              <a:ea typeface="스스로넷 설립체" panose="00000500000000000000" pitchFamily="2" charset="-127"/>
            </a:endParaRPr>
          </a:p>
        </p:txBody>
      </p:sp>
      <p:pic>
        <p:nvPicPr>
          <p:cNvPr id="28" name="Picture 13">
            <a:extLst>
              <a:ext uri="{FF2B5EF4-FFF2-40B4-BE49-F238E27FC236}">
                <a16:creationId xmlns:a16="http://schemas.microsoft.com/office/drawing/2014/main" id="{99F2F04E-D67B-1CD4-78BD-7A0B4164E0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6147" y="3479222"/>
            <a:ext cx="4621068" cy="5398655"/>
          </a:xfrm>
          <a:prstGeom prst="rect">
            <a:avLst/>
          </a:prstGeom>
        </p:spPr>
      </p:pic>
      <p:sp>
        <p:nvSpPr>
          <p:cNvPr id="29" name="TextBox 17">
            <a:extLst>
              <a:ext uri="{FF2B5EF4-FFF2-40B4-BE49-F238E27FC236}">
                <a16:creationId xmlns:a16="http://schemas.microsoft.com/office/drawing/2014/main" id="{A7368A01-092C-7CC5-9A20-C8EA0EDA38C9}"/>
              </a:ext>
            </a:extLst>
          </p:cNvPr>
          <p:cNvSpPr txBox="1"/>
          <p:nvPr/>
        </p:nvSpPr>
        <p:spPr>
          <a:xfrm>
            <a:off x="7308850" y="4914900"/>
            <a:ext cx="4038600" cy="3815774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  <a:latin typeface="Gmarket Sans Medium" panose="020B0604020202020204" charset="-128"/>
                <a:ea typeface="Gmarket Sans Medium" panose="020B0604020202020204" charset="-128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latin typeface="Gmarket Sans Medium" panose="020B0604020202020204" charset="-128"/>
                <a:ea typeface="Gmarket Sans Medium" panose="020B0604020202020204" charset="-128"/>
              </a:rPr>
              <a:t>서버 </a:t>
            </a:r>
            <a:r>
              <a:rPr lang="en-US" altLang="ko-KR" sz="2000" dirty="0">
                <a:solidFill>
                  <a:schemeClr val="bg1"/>
                </a:solidFill>
                <a:latin typeface="Gmarket Sans Medium" panose="020B0604020202020204" charset="-128"/>
                <a:ea typeface="Gmarket Sans Medium" panose="020B0604020202020204" charset="-128"/>
              </a:rPr>
              <a:t>: Nodejs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bg1"/>
                </a:solidFill>
                <a:latin typeface="Gmarket Sans Medium" panose="020B0604020202020204" charset="-128"/>
                <a:ea typeface="Gmarket Sans Medium" panose="020B0604020202020204" charset="-128"/>
              </a:rPr>
              <a:t> DB : MongoDB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bg1"/>
                </a:solidFill>
                <a:latin typeface="Gmarket Sans Medium" panose="020B0604020202020204" charset="-128"/>
                <a:ea typeface="Gmarket Sans Medium" panose="020B0604020202020204" charset="-128"/>
              </a:rPr>
              <a:t> API </a:t>
            </a:r>
            <a:r>
              <a:rPr lang="ko-KR" altLang="en-US" sz="2000" dirty="0">
                <a:solidFill>
                  <a:schemeClr val="bg1"/>
                </a:solidFill>
                <a:latin typeface="Gmarket Sans Medium" panose="020B0604020202020204" charset="-128"/>
                <a:ea typeface="Gmarket Sans Medium" panose="020B0604020202020204" charset="-128"/>
              </a:rPr>
              <a:t>프레임워크 </a:t>
            </a:r>
            <a:r>
              <a:rPr lang="en-US" altLang="ko-KR" sz="2000" dirty="0">
                <a:solidFill>
                  <a:schemeClr val="bg1"/>
                </a:solidFill>
                <a:latin typeface="Gmarket Sans Medium" panose="020B0604020202020204" charset="-128"/>
                <a:ea typeface="Gmarket Sans Medium" panose="020B0604020202020204" charset="-128"/>
              </a:rPr>
              <a:t>: Express.js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1"/>
                </a:solidFill>
                <a:latin typeface="Gmarket Sans Medium" panose="020B0604020202020204" charset="-128"/>
                <a:ea typeface="Gmarket Sans Medium" panose="020B0604020202020204" charset="-128"/>
              </a:rPr>
              <a:t> 비디오 스트리밍 </a:t>
            </a:r>
            <a:r>
              <a:rPr lang="en-US" altLang="ko-KR" sz="2000" dirty="0">
                <a:solidFill>
                  <a:schemeClr val="bg1"/>
                </a:solidFill>
                <a:latin typeface="Gmarket Sans Medium" panose="020B0604020202020204" charset="-128"/>
                <a:ea typeface="Gmarket Sans Medium" panose="020B0604020202020204" charset="-128"/>
              </a:rPr>
              <a:t>: Socket.IO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1"/>
                </a:solidFill>
                <a:latin typeface="Gmarket Sans Medium" panose="020B0604020202020204" charset="-128"/>
                <a:ea typeface="Gmarket Sans Medium" panose="020B0604020202020204" charset="-128"/>
              </a:rPr>
              <a:t> 보안 및 인증 </a:t>
            </a:r>
            <a:r>
              <a:rPr lang="en-US" altLang="ko-KR" sz="2000" dirty="0">
                <a:solidFill>
                  <a:schemeClr val="bg1"/>
                </a:solidFill>
                <a:latin typeface="Gmarket Sans Medium" panose="020B0604020202020204" charset="-128"/>
                <a:ea typeface="Gmarket Sans Medium" panose="020B0604020202020204" charset="-128"/>
              </a:rPr>
              <a:t>: JWT 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bg1"/>
                </a:solidFill>
                <a:latin typeface="Gmarket Sans Medium" panose="020B0604020202020204" charset="-128"/>
                <a:ea typeface="Gmarket Sans Medium" panose="020B0604020202020204" charset="-128"/>
              </a:rPr>
              <a:t> API </a:t>
            </a:r>
            <a:r>
              <a:rPr lang="ko-KR" altLang="en-US" sz="2000" dirty="0">
                <a:solidFill>
                  <a:schemeClr val="bg1"/>
                </a:solidFill>
                <a:latin typeface="Gmarket Sans Medium" panose="020B0604020202020204" charset="-128"/>
                <a:ea typeface="Gmarket Sans Medium" panose="020B0604020202020204" charset="-128"/>
              </a:rPr>
              <a:t>테스트 </a:t>
            </a:r>
            <a:r>
              <a:rPr lang="en-US" altLang="ko-KR" sz="2000" dirty="0">
                <a:solidFill>
                  <a:schemeClr val="bg1"/>
                </a:solidFill>
                <a:latin typeface="Gmarket Sans Medium" panose="020B0604020202020204" charset="-128"/>
                <a:ea typeface="Gmarket Sans Medium" panose="020B0604020202020204" charset="-128"/>
              </a:rPr>
              <a:t>: Insomnia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bg1"/>
                </a:solidFill>
                <a:latin typeface="Gmarket Sans Medium" panose="020B0604020202020204" charset="-128"/>
                <a:ea typeface="Gmarket Sans Medium" panose="020B0604020202020204" charset="-128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latin typeface="Gmarket Sans Medium" panose="020B0604020202020204" charset="-128"/>
                <a:ea typeface="Gmarket Sans Medium" panose="020B0604020202020204" charset="-128"/>
              </a:rPr>
              <a:t>배포 </a:t>
            </a:r>
            <a:r>
              <a:rPr lang="en-US" altLang="ko-KR" sz="2000" dirty="0">
                <a:solidFill>
                  <a:schemeClr val="bg1"/>
                </a:solidFill>
                <a:latin typeface="Gmarket Sans Medium" panose="020B0604020202020204" charset="-128"/>
                <a:ea typeface="Gmarket Sans Medium" panose="020B0604020202020204" charset="-128"/>
              </a:rPr>
              <a:t>: Docker</a:t>
            </a:r>
            <a:endParaRPr lang="en-US" altLang="ko-KR" dirty="0">
              <a:solidFill>
                <a:schemeClr val="bg1"/>
              </a:solidFill>
              <a:latin typeface="Gmarket Sans Medium" panose="020B0604020202020204" charset="-128"/>
              <a:ea typeface="Gmarket Sans Medium" panose="020B0604020202020204" charset="-128"/>
            </a:endParaRPr>
          </a:p>
        </p:txBody>
      </p:sp>
      <p:sp>
        <p:nvSpPr>
          <p:cNvPr id="30" name="TextBox 18">
            <a:extLst>
              <a:ext uri="{FF2B5EF4-FFF2-40B4-BE49-F238E27FC236}">
                <a16:creationId xmlns:a16="http://schemas.microsoft.com/office/drawing/2014/main" id="{D000209F-DCFB-17C3-E877-FE964B7F69EE}"/>
              </a:ext>
            </a:extLst>
          </p:cNvPr>
          <p:cNvSpPr txBox="1"/>
          <p:nvPr/>
        </p:nvSpPr>
        <p:spPr>
          <a:xfrm>
            <a:off x="8066231" y="4150590"/>
            <a:ext cx="2120900" cy="4953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ctr">
              <a:lnSpc>
                <a:spcPct val="99600"/>
              </a:lnSpc>
            </a:pPr>
            <a:r>
              <a:rPr lang="ko-KR" altLang="en-US" sz="2800" b="0" i="0" u="none" strike="noStrike" spc="-100" dirty="0" err="1">
                <a:solidFill>
                  <a:srgbClr val="FFFFFF"/>
                </a:solidFill>
                <a:latin typeface="스스로넷 설립체" panose="00000500000000000000" pitchFamily="2" charset="-127"/>
                <a:ea typeface="스스로넷 설립체" panose="00000500000000000000" pitchFamily="2" charset="-127"/>
              </a:rPr>
              <a:t>백엔드</a:t>
            </a:r>
            <a:endParaRPr lang="ko-KR" sz="2800" b="0" i="0" u="none" strike="noStrike" spc="-100" dirty="0">
              <a:solidFill>
                <a:srgbClr val="FFFFFF"/>
              </a:solidFill>
              <a:latin typeface="스스로넷 설립체" panose="00000500000000000000" pitchFamily="2" charset="-127"/>
              <a:ea typeface="스스로넷 설립체" panose="00000500000000000000" pitchFamily="2" charset="-127"/>
            </a:endParaRPr>
          </a:p>
        </p:txBody>
      </p:sp>
      <p:pic>
        <p:nvPicPr>
          <p:cNvPr id="31" name="Picture 13">
            <a:extLst>
              <a:ext uri="{FF2B5EF4-FFF2-40B4-BE49-F238E27FC236}">
                <a16:creationId xmlns:a16="http://schemas.microsoft.com/office/drawing/2014/main" id="{4754DB8B-BDA6-4F83-8FD2-B1700B665D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83027" y="3478645"/>
            <a:ext cx="4621068" cy="5398655"/>
          </a:xfrm>
          <a:prstGeom prst="rect">
            <a:avLst/>
          </a:prstGeom>
        </p:spPr>
      </p:pic>
      <p:sp>
        <p:nvSpPr>
          <p:cNvPr id="32" name="TextBox 17">
            <a:extLst>
              <a:ext uri="{FF2B5EF4-FFF2-40B4-BE49-F238E27FC236}">
                <a16:creationId xmlns:a16="http://schemas.microsoft.com/office/drawing/2014/main" id="{ED28C8C0-EA53-7E53-325C-1983ABEAA322}"/>
              </a:ext>
            </a:extLst>
          </p:cNvPr>
          <p:cNvSpPr txBox="1"/>
          <p:nvPr/>
        </p:nvSpPr>
        <p:spPr>
          <a:xfrm>
            <a:off x="12441092" y="4914900"/>
            <a:ext cx="4038600" cy="3051464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1"/>
                </a:solidFill>
                <a:latin typeface="Gmarket Sans Medium" panose="020B0604020202020204" charset="-128"/>
                <a:ea typeface="Gmarket Sans Medium" panose="020B0604020202020204" charset="-128"/>
              </a:rPr>
              <a:t> 데이터셋 </a:t>
            </a:r>
            <a:r>
              <a:rPr lang="en-US" altLang="ko-KR" sz="2000" dirty="0">
                <a:solidFill>
                  <a:schemeClr val="bg1"/>
                </a:solidFill>
                <a:latin typeface="Gmarket Sans Medium" panose="020B0604020202020204" charset="-128"/>
                <a:ea typeface="Gmarket Sans Medium" panose="020B0604020202020204" charset="-128"/>
              </a:rPr>
              <a:t>: AI HUB </a:t>
            </a:r>
            <a:r>
              <a:rPr lang="ko-KR" altLang="en-US" sz="2000" dirty="0">
                <a:solidFill>
                  <a:schemeClr val="bg1"/>
                </a:solidFill>
                <a:latin typeface="Gmarket Sans Medium" panose="020B0604020202020204" charset="-128"/>
                <a:ea typeface="Gmarket Sans Medium" panose="020B0604020202020204" charset="-128"/>
              </a:rPr>
              <a:t>참조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1"/>
                </a:solidFill>
                <a:latin typeface="Gmarket Sans Medium" panose="020B0604020202020204" charset="-128"/>
                <a:ea typeface="Gmarket Sans Medium" panose="020B0604020202020204" charset="-128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Gmarket Sans Medium" panose="020B0604020202020204" charset="-128"/>
                <a:ea typeface="Gmarket Sans Medium" panose="020B0604020202020204" charset="-128"/>
              </a:rPr>
              <a:t>AI </a:t>
            </a:r>
            <a:r>
              <a:rPr lang="ko-KR" altLang="en-US" sz="2000" dirty="0">
                <a:solidFill>
                  <a:schemeClr val="bg1"/>
                </a:solidFill>
                <a:latin typeface="Gmarket Sans Medium" panose="020B0604020202020204" charset="-128"/>
                <a:ea typeface="Gmarket Sans Medium" panose="020B0604020202020204" charset="-128"/>
              </a:rPr>
              <a:t>모델 </a:t>
            </a:r>
            <a:r>
              <a:rPr lang="en-US" altLang="ko-KR" sz="2000" dirty="0">
                <a:solidFill>
                  <a:schemeClr val="bg1"/>
                </a:solidFill>
                <a:latin typeface="Gmarket Sans Medium" panose="020B0604020202020204" charset="-128"/>
                <a:ea typeface="Gmarket Sans Medium" panose="020B0604020202020204" charset="-128"/>
              </a:rPr>
              <a:t>: YOLO11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bg1"/>
                </a:solidFill>
                <a:latin typeface="Gmarket Sans Medium" panose="020B0604020202020204" charset="-128"/>
                <a:ea typeface="Gmarket Sans Medium" panose="020B0604020202020204" charset="-128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latin typeface="Gmarket Sans Medium" panose="020B0604020202020204" charset="-128"/>
                <a:ea typeface="Gmarket Sans Medium" panose="020B0604020202020204" charset="-128"/>
              </a:rPr>
              <a:t>모델 학습 프레임워크 </a:t>
            </a:r>
            <a:r>
              <a:rPr lang="en-US" altLang="ko-KR" sz="2000" dirty="0">
                <a:solidFill>
                  <a:schemeClr val="bg1"/>
                </a:solidFill>
                <a:latin typeface="Gmarket Sans Medium" panose="020B0604020202020204" charset="-128"/>
                <a:ea typeface="Gmarket Sans Medium" panose="020B0604020202020204" charset="-128"/>
              </a:rPr>
              <a:t>: </a:t>
            </a:r>
            <a:r>
              <a:rPr lang="en-US" altLang="ko-KR" sz="2000" dirty="0" err="1">
                <a:solidFill>
                  <a:schemeClr val="bg1"/>
                </a:solidFill>
                <a:latin typeface="Gmarket Sans Medium" panose="020B0604020202020204" charset="-128"/>
                <a:ea typeface="Gmarket Sans Medium" panose="020B0604020202020204" charset="-128"/>
              </a:rPr>
              <a:t>PyTorch</a:t>
            </a:r>
            <a:endParaRPr lang="en-US" altLang="ko-KR" sz="2000" dirty="0">
              <a:solidFill>
                <a:schemeClr val="bg1"/>
              </a:solidFill>
              <a:latin typeface="Gmarket Sans Medium" panose="020B0604020202020204" charset="-128"/>
              <a:ea typeface="Gmarket Sans Medium" panose="020B0604020202020204" charset="-128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bg1"/>
                </a:solidFill>
                <a:latin typeface="Gmarket Sans Medium" panose="020B0604020202020204" charset="-128"/>
                <a:ea typeface="Gmarket Sans Medium" panose="020B0604020202020204" charset="-128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latin typeface="Gmarket Sans Medium" panose="020B0604020202020204" charset="-128"/>
                <a:ea typeface="Gmarket Sans Medium" panose="020B0604020202020204" charset="-128"/>
              </a:rPr>
              <a:t>데이터 </a:t>
            </a:r>
            <a:r>
              <a:rPr lang="ko-KR" altLang="en-US" sz="2000" dirty="0" err="1">
                <a:solidFill>
                  <a:schemeClr val="bg1"/>
                </a:solidFill>
                <a:latin typeface="Gmarket Sans Medium" panose="020B0604020202020204" charset="-128"/>
                <a:ea typeface="Gmarket Sans Medium" panose="020B0604020202020204" charset="-128"/>
              </a:rPr>
              <a:t>전처리</a:t>
            </a:r>
            <a:r>
              <a:rPr lang="ko-KR" altLang="en-US" sz="2000" dirty="0">
                <a:solidFill>
                  <a:schemeClr val="bg1"/>
                </a:solidFill>
                <a:latin typeface="Gmarket Sans Medium" panose="020B0604020202020204" charset="-128"/>
                <a:ea typeface="Gmarket Sans Medium" panose="020B0604020202020204" charset="-128"/>
              </a:rPr>
              <a:t> 기술 </a:t>
            </a:r>
            <a:r>
              <a:rPr lang="en-US" altLang="ko-KR" sz="2000" dirty="0">
                <a:solidFill>
                  <a:schemeClr val="bg1"/>
                </a:solidFill>
                <a:latin typeface="Gmarket Sans Medium" panose="020B0604020202020204" charset="-128"/>
                <a:ea typeface="Gmarket Sans Medium" panose="020B0604020202020204" charset="-128"/>
              </a:rPr>
              <a:t>: Pandas, NumPy</a:t>
            </a:r>
            <a:endParaRPr lang="ko-KR" altLang="en-US" sz="2000" dirty="0">
              <a:solidFill>
                <a:schemeClr val="bg1"/>
              </a:solidFill>
              <a:latin typeface="Gmarket Sans Medium" panose="020B0604020202020204" charset="-128"/>
              <a:ea typeface="Gmarket Sans Medium" panose="020B0604020202020204" charset="-128"/>
            </a:endParaRPr>
          </a:p>
        </p:txBody>
      </p:sp>
      <p:sp>
        <p:nvSpPr>
          <p:cNvPr id="33" name="TextBox 18">
            <a:extLst>
              <a:ext uri="{FF2B5EF4-FFF2-40B4-BE49-F238E27FC236}">
                <a16:creationId xmlns:a16="http://schemas.microsoft.com/office/drawing/2014/main" id="{EE1FA05C-9390-AA66-0578-FBB8761D90F9}"/>
              </a:ext>
            </a:extLst>
          </p:cNvPr>
          <p:cNvSpPr txBox="1"/>
          <p:nvPr/>
        </p:nvSpPr>
        <p:spPr>
          <a:xfrm>
            <a:off x="13233111" y="4150590"/>
            <a:ext cx="2120900" cy="4953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ctr">
              <a:lnSpc>
                <a:spcPct val="99600"/>
              </a:lnSpc>
            </a:pPr>
            <a:r>
              <a:rPr lang="en-US" altLang="ko-KR" sz="2800" b="0" i="0" u="none" strike="noStrike" spc="-100" dirty="0">
                <a:solidFill>
                  <a:srgbClr val="FFFFFF"/>
                </a:solidFill>
                <a:latin typeface="스스로넷 설립체" panose="00000500000000000000" pitchFamily="2" charset="-127"/>
                <a:ea typeface="스스로넷 설립체" panose="00000500000000000000" pitchFamily="2" charset="-127"/>
              </a:rPr>
              <a:t>AI</a:t>
            </a:r>
            <a:r>
              <a:rPr lang="ko-KR" altLang="en-US" sz="2800" b="0" i="0" u="none" strike="noStrike" spc="-100" dirty="0">
                <a:solidFill>
                  <a:srgbClr val="FFFFFF"/>
                </a:solidFill>
                <a:latin typeface="스스로넷 설립체" panose="00000500000000000000" pitchFamily="2" charset="-127"/>
                <a:ea typeface="스스로넷 설립체" panose="00000500000000000000" pitchFamily="2" charset="-127"/>
              </a:rPr>
              <a:t>모델</a:t>
            </a:r>
            <a:endParaRPr lang="ko-KR" sz="2800" b="0" i="0" u="none" strike="noStrike" spc="-100" dirty="0">
              <a:solidFill>
                <a:srgbClr val="FFFFFF"/>
              </a:solidFill>
              <a:latin typeface="스스로넷 설립체" panose="00000500000000000000" pitchFamily="2" charset="-127"/>
              <a:ea typeface="스스로넷 설립체" panose="00000500000000000000" pitchFamily="2" charset="-127"/>
            </a:endParaRPr>
          </a:p>
        </p:txBody>
      </p:sp>
      <p:sp>
        <p:nvSpPr>
          <p:cNvPr id="34" name="TextBox 4">
            <a:extLst>
              <a:ext uri="{FF2B5EF4-FFF2-40B4-BE49-F238E27FC236}">
                <a16:creationId xmlns:a16="http://schemas.microsoft.com/office/drawing/2014/main" id="{6A3CBFCD-107C-A640-F9DE-905ABA75DCF0}"/>
              </a:ext>
            </a:extLst>
          </p:cNvPr>
          <p:cNvSpPr txBox="1"/>
          <p:nvPr/>
        </p:nvSpPr>
        <p:spPr>
          <a:xfrm>
            <a:off x="1117600" y="622300"/>
            <a:ext cx="160655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6000" b="0" i="0" u="none" strike="noStrike" spc="-100" dirty="0">
                <a:solidFill>
                  <a:srgbClr val="0D6F52"/>
                </a:solidFill>
                <a:latin typeface="스스로넷 설립체" panose="00000500000000000000" pitchFamily="2" charset="-127"/>
                <a:ea typeface="스스로넷 설립체" panose="00000500000000000000" pitchFamily="2" charset="-127"/>
              </a:rPr>
              <a:t>과제 내용 및 추진방법</a:t>
            </a:r>
            <a:endParaRPr lang="ko-KR" sz="6000" b="0" i="0" u="none" strike="noStrike" dirty="0">
              <a:solidFill>
                <a:srgbClr val="0D6F52"/>
              </a:solidFill>
              <a:latin typeface="스스로넷 설립체" panose="00000500000000000000" pitchFamily="2" charset="-127"/>
              <a:ea typeface="스스로넷 설립체" panose="00000500000000000000" pitchFamily="2" charset="-127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6F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300" y="482600"/>
            <a:ext cx="17043400" cy="9321800"/>
          </a:xfrm>
          <a:prstGeom prst="rect">
            <a:avLst/>
          </a:prstGeom>
          <a:effectLst>
            <a:outerShdw blurRad="865987" dist="143460" dir="2700000">
              <a:srgbClr val="000000">
                <a:alpha val="37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1100" y="3097644"/>
            <a:ext cx="7886700" cy="3011056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600200" y="3467100"/>
            <a:ext cx="7112000" cy="5080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07899"/>
              </a:lnSpc>
            </a:pPr>
            <a:r>
              <a:rPr lang="ko-KR" sz="2900" b="0" i="0" u="none" strike="noStrike" dirty="0">
                <a:solidFill>
                  <a:srgbClr val="FFFFFF"/>
                </a:solidFill>
                <a:ea typeface="establish Retrosans"/>
              </a:rPr>
              <a:t>실시간</a:t>
            </a:r>
            <a:r>
              <a:rPr lang="en-US" sz="2900" b="0" i="0" u="none" strike="noStrike" dirty="0">
                <a:solidFill>
                  <a:srgbClr val="FFFFFF"/>
                </a:solidFill>
                <a:latin typeface="establish Retrosans"/>
              </a:rPr>
              <a:t> CCTV </a:t>
            </a:r>
            <a:r>
              <a:rPr lang="ko-KR" sz="2900" b="0" i="0" u="none" strike="noStrike" dirty="0">
                <a:solidFill>
                  <a:srgbClr val="FFFFFF"/>
                </a:solidFill>
                <a:ea typeface="establish Retrosans"/>
              </a:rPr>
              <a:t>분석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600200" y="4267200"/>
            <a:ext cx="7099300" cy="156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200" b="0" i="0" u="none" strike="noStrike" spc="-100" dirty="0">
                <a:solidFill>
                  <a:srgbClr val="FFFFFF"/>
                </a:solidFill>
                <a:latin typeface="Gmarket Sans Medium" panose="020B0604020202020204" charset="-128"/>
                <a:ea typeface="Gmarket Sans Medium" panose="020B0604020202020204" charset="-128"/>
              </a:rPr>
              <a:t>- CCTV </a:t>
            </a:r>
            <a:r>
              <a:rPr lang="ko-KR" sz="2200" b="0" i="0" u="none" strike="noStrike" spc="-100" dirty="0">
                <a:solidFill>
                  <a:srgbClr val="FFFFFF"/>
                </a:solidFill>
                <a:latin typeface="Gmarket Sans Medium" panose="020B0604020202020204" charset="-128"/>
                <a:ea typeface="Gmarket Sans Medium" panose="020B0604020202020204" charset="-128"/>
              </a:rPr>
              <a:t>영상</a:t>
            </a:r>
            <a:r>
              <a:rPr lang="en-US" sz="2200" b="0" i="0" u="none" strike="noStrike" spc="-100" dirty="0">
                <a:solidFill>
                  <a:srgbClr val="FFFFFF"/>
                </a:solidFill>
                <a:latin typeface="Gmarket Sans Medium" panose="020B0604020202020204" charset="-128"/>
                <a:ea typeface="Gmarket Sans Medium" panose="020B0604020202020204" charset="-128"/>
              </a:rPr>
              <a:t> </a:t>
            </a:r>
            <a:r>
              <a:rPr lang="ko-KR" sz="2200" b="0" i="0" u="none" strike="noStrike" spc="-100" dirty="0">
                <a:solidFill>
                  <a:srgbClr val="FFFFFF"/>
                </a:solidFill>
                <a:latin typeface="Gmarket Sans Medium" panose="020B0604020202020204" charset="-128"/>
                <a:ea typeface="Gmarket Sans Medium" panose="020B0604020202020204" charset="-128"/>
              </a:rPr>
              <a:t>실시간</a:t>
            </a:r>
            <a:r>
              <a:rPr lang="en-US" sz="2200" b="0" i="0" u="none" strike="noStrike" spc="-100" dirty="0">
                <a:solidFill>
                  <a:srgbClr val="FFFFFF"/>
                </a:solidFill>
                <a:latin typeface="Gmarket Sans Medium" panose="020B0604020202020204" charset="-128"/>
                <a:ea typeface="Gmarket Sans Medium" panose="020B0604020202020204" charset="-128"/>
              </a:rPr>
              <a:t> </a:t>
            </a:r>
            <a:r>
              <a:rPr lang="ko-KR" sz="2200" b="0" i="0" u="none" strike="noStrike" spc="-100" dirty="0">
                <a:solidFill>
                  <a:srgbClr val="FFFFFF"/>
                </a:solidFill>
                <a:latin typeface="Gmarket Sans Medium" panose="020B0604020202020204" charset="-128"/>
                <a:ea typeface="Gmarket Sans Medium" panose="020B0604020202020204" charset="-128"/>
              </a:rPr>
              <a:t>수집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 spc="-100" dirty="0">
                <a:solidFill>
                  <a:srgbClr val="FFFFFF"/>
                </a:solidFill>
                <a:latin typeface="Gmarket Sans Medium" panose="020B0604020202020204" charset="-128"/>
                <a:ea typeface="Gmarket Sans Medium" panose="020B0604020202020204" charset="-128"/>
              </a:rPr>
              <a:t>- </a:t>
            </a:r>
            <a:r>
              <a:rPr lang="ko-KR" sz="2200" b="0" i="0" u="none" strike="noStrike" spc="-100" dirty="0">
                <a:solidFill>
                  <a:srgbClr val="FFFFFF"/>
                </a:solidFill>
                <a:latin typeface="Gmarket Sans Medium" panose="020B0604020202020204" charset="-128"/>
                <a:ea typeface="Gmarket Sans Medium" panose="020B0604020202020204" charset="-128"/>
              </a:rPr>
              <a:t>영상</a:t>
            </a:r>
            <a:r>
              <a:rPr lang="en-US" sz="2200" b="0" i="0" u="none" strike="noStrike" spc="-100" dirty="0">
                <a:solidFill>
                  <a:srgbClr val="FFFFFF"/>
                </a:solidFill>
                <a:latin typeface="Gmarket Sans Medium" panose="020B0604020202020204" charset="-128"/>
                <a:ea typeface="Gmarket Sans Medium" panose="020B0604020202020204" charset="-128"/>
              </a:rPr>
              <a:t> </a:t>
            </a:r>
            <a:r>
              <a:rPr lang="ko-KR" sz="2200" b="0" i="0" u="none" strike="noStrike" spc="-100" dirty="0">
                <a:solidFill>
                  <a:srgbClr val="FFFFFF"/>
                </a:solidFill>
                <a:latin typeface="Gmarket Sans Medium" panose="020B0604020202020204" charset="-128"/>
                <a:ea typeface="Gmarket Sans Medium" panose="020B0604020202020204" charset="-128"/>
              </a:rPr>
              <a:t>스트리밍</a:t>
            </a:r>
            <a:r>
              <a:rPr lang="en-US" sz="2200" b="0" i="0" u="none" strike="noStrike" spc="-100" dirty="0">
                <a:solidFill>
                  <a:srgbClr val="FFFFFF"/>
                </a:solidFill>
                <a:latin typeface="Gmarket Sans Medium" panose="020B0604020202020204" charset="-128"/>
                <a:ea typeface="Gmarket Sans Medium" panose="020B0604020202020204" charset="-128"/>
              </a:rPr>
              <a:t> </a:t>
            </a:r>
            <a:r>
              <a:rPr lang="ko-KR" sz="2200" b="0" i="0" u="none" strike="noStrike" spc="-100" dirty="0">
                <a:solidFill>
                  <a:srgbClr val="FFFFFF"/>
                </a:solidFill>
                <a:latin typeface="Gmarket Sans Medium" panose="020B0604020202020204" charset="-128"/>
                <a:ea typeface="Gmarket Sans Medium" panose="020B0604020202020204" charset="-128"/>
              </a:rPr>
              <a:t>및</a:t>
            </a:r>
            <a:r>
              <a:rPr lang="en-US" sz="2200" b="0" i="0" u="none" strike="noStrike" spc="-100" dirty="0">
                <a:solidFill>
                  <a:srgbClr val="FFFFFF"/>
                </a:solidFill>
                <a:latin typeface="Gmarket Sans Medium" panose="020B0604020202020204" charset="-128"/>
                <a:ea typeface="Gmarket Sans Medium" panose="020B0604020202020204" charset="-128"/>
              </a:rPr>
              <a:t> </a:t>
            </a:r>
            <a:r>
              <a:rPr lang="ko-KR" sz="2200" b="0" i="0" u="none" strike="noStrike" spc="-100" dirty="0">
                <a:solidFill>
                  <a:srgbClr val="FFFFFF"/>
                </a:solidFill>
                <a:latin typeface="Gmarket Sans Medium" panose="020B0604020202020204" charset="-128"/>
                <a:ea typeface="Gmarket Sans Medium" panose="020B0604020202020204" charset="-128"/>
              </a:rPr>
              <a:t>모니터링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 spc="-100" dirty="0">
                <a:solidFill>
                  <a:srgbClr val="FFFFFF"/>
                </a:solidFill>
                <a:latin typeface="Gmarket Sans Medium" panose="020B0604020202020204" charset="-128"/>
                <a:ea typeface="Gmarket Sans Medium" panose="020B0604020202020204" charset="-128"/>
              </a:rPr>
              <a:t>- </a:t>
            </a:r>
            <a:r>
              <a:rPr lang="ko-KR" sz="2200" b="0" i="0" u="none" strike="noStrike" spc="-100" dirty="0">
                <a:solidFill>
                  <a:srgbClr val="FFFFFF"/>
                </a:solidFill>
                <a:latin typeface="Gmarket Sans Medium" panose="020B0604020202020204" charset="-128"/>
                <a:ea typeface="Gmarket Sans Medium" panose="020B0604020202020204" charset="-128"/>
              </a:rPr>
              <a:t>권한</a:t>
            </a:r>
            <a:r>
              <a:rPr lang="en-US" sz="2200" b="0" i="0" u="none" strike="noStrike" spc="-100" dirty="0">
                <a:solidFill>
                  <a:srgbClr val="FFFFFF"/>
                </a:solidFill>
                <a:latin typeface="Gmarket Sans Medium" panose="020B0604020202020204" charset="-128"/>
                <a:ea typeface="Gmarket Sans Medium" panose="020B0604020202020204" charset="-128"/>
              </a:rPr>
              <a:t> </a:t>
            </a:r>
            <a:r>
              <a:rPr lang="ko-KR" sz="2200" b="0" i="0" u="none" strike="noStrike" spc="-100" dirty="0">
                <a:solidFill>
                  <a:srgbClr val="FFFFFF"/>
                </a:solidFill>
                <a:latin typeface="Gmarket Sans Medium" panose="020B0604020202020204" charset="-128"/>
                <a:ea typeface="Gmarket Sans Medium" panose="020B0604020202020204" charset="-128"/>
              </a:rPr>
              <a:t>있는</a:t>
            </a:r>
            <a:r>
              <a:rPr lang="en-US" sz="2200" b="0" i="0" u="none" strike="noStrike" spc="-100" dirty="0">
                <a:solidFill>
                  <a:srgbClr val="FFFFFF"/>
                </a:solidFill>
                <a:latin typeface="Gmarket Sans Medium" panose="020B0604020202020204" charset="-128"/>
                <a:ea typeface="Gmarket Sans Medium" panose="020B0604020202020204" charset="-128"/>
              </a:rPr>
              <a:t> </a:t>
            </a:r>
            <a:r>
              <a:rPr lang="ko-KR" sz="2200" b="0" i="0" u="none" strike="noStrike" spc="-100" dirty="0">
                <a:solidFill>
                  <a:srgbClr val="FFFFFF"/>
                </a:solidFill>
                <a:latin typeface="Gmarket Sans Medium" panose="020B0604020202020204" charset="-128"/>
                <a:ea typeface="Gmarket Sans Medium" panose="020B0604020202020204" charset="-128"/>
              </a:rPr>
              <a:t>사용자</a:t>
            </a:r>
            <a:r>
              <a:rPr lang="en-US" sz="2200" b="0" i="0" u="none" strike="noStrike" spc="-100" dirty="0">
                <a:solidFill>
                  <a:srgbClr val="FFFFFF"/>
                </a:solidFill>
                <a:latin typeface="Gmarket Sans Medium" panose="020B0604020202020204" charset="-128"/>
                <a:ea typeface="Gmarket Sans Medium" panose="020B0604020202020204" charset="-128"/>
              </a:rPr>
              <a:t> </a:t>
            </a:r>
            <a:r>
              <a:rPr lang="ko-KR" sz="2200" b="0" i="0" u="none" strike="noStrike" spc="-100" dirty="0">
                <a:solidFill>
                  <a:srgbClr val="FFFFFF"/>
                </a:solidFill>
                <a:latin typeface="Gmarket Sans Medium" panose="020B0604020202020204" charset="-128"/>
                <a:ea typeface="Gmarket Sans Medium" panose="020B0604020202020204" charset="-128"/>
              </a:rPr>
              <a:t>접근</a:t>
            </a:r>
            <a:r>
              <a:rPr lang="en-US" sz="2200" b="0" i="0" u="none" strike="noStrike" spc="-100" dirty="0">
                <a:solidFill>
                  <a:srgbClr val="FFFFFF"/>
                </a:solidFill>
                <a:latin typeface="Gmarket Sans Medium" panose="020B0604020202020204" charset="-128"/>
                <a:ea typeface="Gmarket Sans Medium" panose="020B0604020202020204" charset="-128"/>
              </a:rPr>
              <a:t> </a:t>
            </a:r>
            <a:r>
              <a:rPr lang="ko-KR" sz="2200" b="0" i="0" u="none" strike="noStrike" spc="-100" dirty="0">
                <a:solidFill>
                  <a:srgbClr val="FFFFFF"/>
                </a:solidFill>
                <a:latin typeface="Gmarket Sans Medium" panose="020B0604020202020204" charset="-128"/>
                <a:ea typeface="Gmarket Sans Medium" panose="020B0604020202020204" charset="-128"/>
              </a:rPr>
              <a:t>관리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 spc="-100" dirty="0">
                <a:solidFill>
                  <a:srgbClr val="FFFFFF"/>
                </a:solidFill>
                <a:latin typeface="Gmarket Sans Medium" panose="020B0604020202020204" charset="-128"/>
                <a:ea typeface="Gmarket Sans Medium" panose="020B0604020202020204" charset="-128"/>
              </a:rPr>
              <a:t>- 24</a:t>
            </a:r>
            <a:r>
              <a:rPr lang="ko-KR" sz="2200" b="0" i="0" u="none" strike="noStrike" spc="-100" dirty="0">
                <a:solidFill>
                  <a:srgbClr val="FFFFFF"/>
                </a:solidFill>
                <a:latin typeface="Gmarket Sans Medium" panose="020B0604020202020204" charset="-128"/>
                <a:ea typeface="Gmarket Sans Medium" panose="020B0604020202020204" charset="-128"/>
              </a:rPr>
              <a:t>시간</a:t>
            </a:r>
            <a:r>
              <a:rPr lang="en-US" sz="2200" b="0" i="0" u="none" strike="noStrike" spc="-100" dirty="0">
                <a:solidFill>
                  <a:srgbClr val="FFFFFF"/>
                </a:solidFill>
                <a:latin typeface="Gmarket Sans Medium" panose="020B0604020202020204" charset="-128"/>
                <a:ea typeface="Gmarket Sans Medium" panose="020B0604020202020204" charset="-128"/>
              </a:rPr>
              <a:t> </a:t>
            </a:r>
            <a:r>
              <a:rPr lang="ko-KR" sz="2200" b="0" i="0" u="none" strike="noStrike" spc="-100" dirty="0">
                <a:solidFill>
                  <a:srgbClr val="FFFFFF"/>
                </a:solidFill>
                <a:latin typeface="Gmarket Sans Medium" panose="020B0604020202020204" charset="-128"/>
                <a:ea typeface="Gmarket Sans Medium" panose="020B0604020202020204" charset="-128"/>
              </a:rPr>
              <a:t>자동</a:t>
            </a:r>
            <a:r>
              <a:rPr lang="en-US" sz="2200" b="0" i="0" u="none" strike="noStrike" spc="-100" dirty="0">
                <a:solidFill>
                  <a:srgbClr val="FFFFFF"/>
                </a:solidFill>
                <a:latin typeface="Gmarket Sans Medium" panose="020B0604020202020204" charset="-128"/>
                <a:ea typeface="Gmarket Sans Medium" panose="020B0604020202020204" charset="-128"/>
              </a:rPr>
              <a:t> </a:t>
            </a:r>
            <a:r>
              <a:rPr lang="ko-KR" sz="2200" b="0" i="0" u="none" strike="noStrike" spc="-100" dirty="0">
                <a:solidFill>
                  <a:srgbClr val="FFFFFF"/>
                </a:solidFill>
                <a:latin typeface="Gmarket Sans Medium" panose="020B0604020202020204" charset="-128"/>
                <a:ea typeface="Gmarket Sans Medium" panose="020B0604020202020204" charset="-128"/>
              </a:rPr>
              <a:t>감시</a:t>
            </a:r>
            <a:r>
              <a:rPr lang="en-US" sz="2200" b="0" i="0" u="none" strike="noStrike" spc="-100" dirty="0">
                <a:solidFill>
                  <a:srgbClr val="FFFFFF"/>
                </a:solidFill>
                <a:latin typeface="Gmarket Sans Medium" panose="020B0604020202020204" charset="-128"/>
                <a:ea typeface="Gmarket Sans Medium" panose="020B0604020202020204" charset="-128"/>
              </a:rPr>
              <a:t> </a:t>
            </a:r>
            <a:r>
              <a:rPr lang="ko-KR" sz="2200" b="0" i="0" u="none" strike="noStrike" spc="-100" dirty="0">
                <a:solidFill>
                  <a:srgbClr val="FFFFFF"/>
                </a:solidFill>
                <a:latin typeface="Gmarket Sans Medium" panose="020B0604020202020204" charset="-128"/>
                <a:ea typeface="Gmarket Sans Medium" panose="020B0604020202020204" charset="-128"/>
              </a:rPr>
              <a:t>체계</a:t>
            </a:r>
            <a:r>
              <a:rPr lang="en-US" sz="2200" b="0" i="0" u="none" strike="noStrike" spc="-100" dirty="0">
                <a:solidFill>
                  <a:srgbClr val="FFFFFF"/>
                </a:solidFill>
                <a:latin typeface="Gmarket Sans Medium" panose="020B0604020202020204" charset="-128"/>
                <a:ea typeface="Gmarket Sans Medium" panose="020B0604020202020204" charset="-128"/>
              </a:rPr>
              <a:t> </a:t>
            </a:r>
            <a:r>
              <a:rPr lang="ko-KR" sz="2200" b="0" i="0" u="none" strike="noStrike" spc="-100" dirty="0">
                <a:solidFill>
                  <a:srgbClr val="FFFFFF"/>
                </a:solidFill>
                <a:latin typeface="Gmarket Sans Medium" panose="020B0604020202020204" charset="-128"/>
                <a:ea typeface="Gmarket Sans Medium" panose="020B0604020202020204" charset="-128"/>
              </a:rPr>
              <a:t>구축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20200" y="3097644"/>
            <a:ext cx="7886700" cy="3011056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1100" y="6286500"/>
            <a:ext cx="7886700" cy="2857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0200" y="6286500"/>
            <a:ext cx="7886700" cy="28575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9639300" y="6642100"/>
            <a:ext cx="7112000" cy="5080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07899"/>
              </a:lnSpc>
            </a:pPr>
            <a:r>
              <a:rPr lang="ko-KR" sz="2900" b="0" i="0" u="none" strike="noStrike">
                <a:solidFill>
                  <a:srgbClr val="FFFFFF"/>
                </a:solidFill>
                <a:ea typeface="establish Retrosans"/>
              </a:rPr>
              <a:t>기타</a:t>
            </a:r>
            <a:r>
              <a:rPr lang="en-US" sz="2900" b="0" i="0" u="none" strike="noStrike">
                <a:solidFill>
                  <a:srgbClr val="FFFFFF"/>
                </a:solidFill>
                <a:latin typeface="establish Retrosans"/>
              </a:rPr>
              <a:t> </a:t>
            </a:r>
            <a:r>
              <a:rPr lang="ko-KR" sz="2900" b="0" i="0" u="none" strike="noStrike">
                <a:solidFill>
                  <a:srgbClr val="FFFFFF"/>
                </a:solidFill>
                <a:ea typeface="establish Retrosans"/>
              </a:rPr>
              <a:t>주요</a:t>
            </a:r>
            <a:r>
              <a:rPr lang="en-US" sz="2900" b="0" i="0" u="none" strike="noStrike">
                <a:solidFill>
                  <a:srgbClr val="FFFFFF"/>
                </a:solidFill>
                <a:latin typeface="establish Retrosans"/>
              </a:rPr>
              <a:t> </a:t>
            </a:r>
            <a:r>
              <a:rPr lang="ko-KR" sz="2900" b="0" i="0" u="none" strike="noStrike">
                <a:solidFill>
                  <a:srgbClr val="FFFFFF"/>
                </a:solidFill>
                <a:ea typeface="establish Retrosans"/>
              </a:rPr>
              <a:t>기능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639300" y="7327900"/>
            <a:ext cx="7099300" cy="156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200" b="0" i="0" u="none" strike="noStrike" spc="-100" dirty="0">
                <a:solidFill>
                  <a:srgbClr val="FFFFFF"/>
                </a:solidFill>
                <a:latin typeface="Gmarket Sans Medium" panose="020B0604020202020204" charset="-128"/>
                <a:ea typeface="Gmarket Sans Medium" panose="020B0604020202020204" charset="-128"/>
              </a:rPr>
              <a:t>- SMS </a:t>
            </a:r>
            <a:r>
              <a:rPr lang="ko-KR" sz="2200" b="0" i="0" u="none" strike="noStrike" spc="-100" dirty="0">
                <a:solidFill>
                  <a:srgbClr val="FFFFFF"/>
                </a:solidFill>
                <a:latin typeface="Gmarket Sans Medium" panose="020B0604020202020204" charset="-128"/>
                <a:ea typeface="Gmarket Sans Medium" panose="020B0604020202020204" charset="-128"/>
              </a:rPr>
              <a:t>및</a:t>
            </a:r>
            <a:r>
              <a:rPr lang="en-US" sz="2200" b="0" i="0" u="none" strike="noStrike" spc="-100" dirty="0">
                <a:solidFill>
                  <a:srgbClr val="FFFFFF"/>
                </a:solidFill>
                <a:latin typeface="Gmarket Sans Medium" panose="020B0604020202020204" charset="-128"/>
                <a:ea typeface="Gmarket Sans Medium" panose="020B0604020202020204" charset="-128"/>
              </a:rPr>
              <a:t> </a:t>
            </a:r>
            <a:r>
              <a:rPr lang="ko-KR" sz="2200" b="0" i="0" u="none" strike="noStrike" spc="-100" dirty="0">
                <a:solidFill>
                  <a:srgbClr val="FFFFFF"/>
                </a:solidFill>
                <a:latin typeface="Gmarket Sans Medium" panose="020B0604020202020204" charset="-128"/>
                <a:ea typeface="Gmarket Sans Medium" panose="020B0604020202020204" charset="-128"/>
              </a:rPr>
              <a:t>웹</a:t>
            </a:r>
            <a:r>
              <a:rPr lang="en-US" sz="2200" b="0" i="0" u="none" strike="noStrike" spc="-100" dirty="0">
                <a:solidFill>
                  <a:srgbClr val="FFFFFF"/>
                </a:solidFill>
                <a:latin typeface="Gmarket Sans Medium" panose="020B0604020202020204" charset="-128"/>
                <a:ea typeface="Gmarket Sans Medium" panose="020B0604020202020204" charset="-128"/>
              </a:rPr>
              <a:t> </a:t>
            </a:r>
            <a:r>
              <a:rPr lang="ko-KR" sz="2200" b="0" i="0" u="none" strike="noStrike" spc="-100" dirty="0">
                <a:solidFill>
                  <a:srgbClr val="FFFFFF"/>
                </a:solidFill>
                <a:latin typeface="Gmarket Sans Medium" panose="020B0604020202020204" charset="-128"/>
                <a:ea typeface="Gmarket Sans Medium" panose="020B0604020202020204" charset="-128"/>
              </a:rPr>
              <a:t>알림</a:t>
            </a:r>
            <a:r>
              <a:rPr lang="en-US" sz="2200" b="0" i="0" u="none" strike="noStrike" spc="-100" dirty="0">
                <a:solidFill>
                  <a:srgbClr val="FFFFFF"/>
                </a:solidFill>
                <a:latin typeface="Gmarket Sans Medium" panose="020B0604020202020204" charset="-128"/>
                <a:ea typeface="Gmarket Sans Medium" panose="020B0604020202020204" charset="-128"/>
              </a:rPr>
              <a:t> </a:t>
            </a:r>
            <a:r>
              <a:rPr lang="ko-KR" sz="2200" b="0" i="0" u="none" strike="noStrike" spc="-100" dirty="0">
                <a:solidFill>
                  <a:srgbClr val="FFFFFF"/>
                </a:solidFill>
                <a:latin typeface="Gmarket Sans Medium" panose="020B0604020202020204" charset="-128"/>
                <a:ea typeface="Gmarket Sans Medium" panose="020B0604020202020204" charset="-128"/>
              </a:rPr>
              <a:t>시스템</a:t>
            </a:r>
            <a:r>
              <a:rPr lang="en-US" sz="2200" b="0" i="0" u="none" strike="noStrike" spc="-100" dirty="0">
                <a:solidFill>
                  <a:srgbClr val="FFFFFF"/>
                </a:solidFill>
                <a:latin typeface="Gmarket Sans Medium" panose="020B0604020202020204" charset="-128"/>
                <a:ea typeface="Gmarket Sans Medium" panose="020B0604020202020204" charset="-128"/>
              </a:rPr>
              <a:t> </a:t>
            </a:r>
            <a:r>
              <a:rPr lang="ko-KR" sz="2200" b="0" i="0" u="none" strike="noStrike" spc="-100" dirty="0">
                <a:solidFill>
                  <a:srgbClr val="FFFFFF"/>
                </a:solidFill>
                <a:latin typeface="Gmarket Sans Medium" panose="020B0604020202020204" charset="-128"/>
                <a:ea typeface="Gmarket Sans Medium" panose="020B0604020202020204" charset="-128"/>
              </a:rPr>
              <a:t>연동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 spc="-100" dirty="0">
                <a:solidFill>
                  <a:srgbClr val="FFFFFF"/>
                </a:solidFill>
                <a:latin typeface="Gmarket Sans Medium" panose="020B0604020202020204" charset="-128"/>
                <a:ea typeface="Gmarket Sans Medium" panose="020B0604020202020204" charset="-128"/>
              </a:rPr>
              <a:t>- </a:t>
            </a:r>
            <a:r>
              <a:rPr lang="ko-KR" sz="2200" b="0" i="0" u="none" strike="noStrike" spc="-100" dirty="0">
                <a:solidFill>
                  <a:srgbClr val="FFFFFF"/>
                </a:solidFill>
                <a:latin typeface="Gmarket Sans Medium" panose="020B0604020202020204" charset="-128"/>
                <a:ea typeface="Gmarket Sans Medium" panose="020B0604020202020204" charset="-128"/>
              </a:rPr>
              <a:t>실시간</a:t>
            </a:r>
            <a:r>
              <a:rPr lang="en-US" sz="2200" b="0" i="0" u="none" strike="noStrike" spc="-100" dirty="0">
                <a:solidFill>
                  <a:srgbClr val="FFFFFF"/>
                </a:solidFill>
                <a:latin typeface="Gmarket Sans Medium" panose="020B0604020202020204" charset="-128"/>
                <a:ea typeface="Gmarket Sans Medium" panose="020B0604020202020204" charset="-128"/>
              </a:rPr>
              <a:t> </a:t>
            </a:r>
            <a:r>
              <a:rPr lang="ko-KR" sz="2200" b="0" i="0" u="none" strike="noStrike" spc="-100" dirty="0">
                <a:solidFill>
                  <a:srgbClr val="FFFFFF"/>
                </a:solidFill>
                <a:latin typeface="Gmarket Sans Medium" panose="020B0604020202020204" charset="-128"/>
                <a:ea typeface="Gmarket Sans Medium" panose="020B0604020202020204" charset="-128"/>
              </a:rPr>
              <a:t>기상</a:t>
            </a:r>
            <a:r>
              <a:rPr lang="en-US" sz="2200" b="0" i="0" u="none" strike="noStrike" spc="-100" dirty="0">
                <a:solidFill>
                  <a:srgbClr val="FFFFFF"/>
                </a:solidFill>
                <a:latin typeface="Gmarket Sans Medium" panose="020B0604020202020204" charset="-128"/>
                <a:ea typeface="Gmarket Sans Medium" panose="020B0604020202020204" charset="-128"/>
              </a:rPr>
              <a:t> </a:t>
            </a:r>
            <a:r>
              <a:rPr lang="ko-KR" sz="2200" b="0" i="0" u="none" strike="noStrike" spc="-100" dirty="0">
                <a:solidFill>
                  <a:srgbClr val="FFFFFF"/>
                </a:solidFill>
                <a:latin typeface="Gmarket Sans Medium" panose="020B0604020202020204" charset="-128"/>
                <a:ea typeface="Gmarket Sans Medium" panose="020B0604020202020204" charset="-128"/>
              </a:rPr>
              <a:t>정보</a:t>
            </a:r>
            <a:r>
              <a:rPr lang="en-US" sz="2200" b="0" i="0" u="none" strike="noStrike" spc="-100" dirty="0">
                <a:solidFill>
                  <a:srgbClr val="FFFFFF"/>
                </a:solidFill>
                <a:latin typeface="Gmarket Sans Medium" panose="020B0604020202020204" charset="-128"/>
                <a:ea typeface="Gmarket Sans Medium" panose="020B0604020202020204" charset="-128"/>
              </a:rPr>
              <a:t> </a:t>
            </a:r>
            <a:r>
              <a:rPr lang="ko-KR" sz="2200" b="0" i="0" u="none" strike="noStrike" spc="-100" dirty="0">
                <a:solidFill>
                  <a:srgbClr val="FFFFFF"/>
                </a:solidFill>
                <a:latin typeface="Gmarket Sans Medium" panose="020B0604020202020204" charset="-128"/>
                <a:ea typeface="Gmarket Sans Medium" panose="020B0604020202020204" charset="-128"/>
              </a:rPr>
              <a:t>제공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 spc="-100" dirty="0">
                <a:solidFill>
                  <a:srgbClr val="FFFFFF"/>
                </a:solidFill>
                <a:latin typeface="Gmarket Sans Medium" panose="020B0604020202020204" charset="-128"/>
                <a:ea typeface="Gmarket Sans Medium" panose="020B0604020202020204" charset="-128"/>
              </a:rPr>
              <a:t>- </a:t>
            </a:r>
            <a:r>
              <a:rPr lang="ko-KR" sz="2200" b="0" i="0" u="none" strike="noStrike" spc="-100" dirty="0">
                <a:solidFill>
                  <a:srgbClr val="FFFFFF"/>
                </a:solidFill>
                <a:latin typeface="Gmarket Sans Medium" panose="020B0604020202020204" charset="-128"/>
                <a:ea typeface="Gmarket Sans Medium" panose="020B0604020202020204" charset="-128"/>
              </a:rPr>
              <a:t>사용자</a:t>
            </a:r>
            <a:r>
              <a:rPr lang="en-US" sz="2200" b="0" i="0" u="none" strike="noStrike" spc="-100" dirty="0">
                <a:solidFill>
                  <a:srgbClr val="FFFFFF"/>
                </a:solidFill>
                <a:latin typeface="Gmarket Sans Medium" panose="020B0604020202020204" charset="-128"/>
                <a:ea typeface="Gmarket Sans Medium" panose="020B0604020202020204" charset="-128"/>
              </a:rPr>
              <a:t> </a:t>
            </a:r>
            <a:r>
              <a:rPr lang="ko-KR" sz="2200" b="0" i="0" u="none" strike="noStrike" spc="-100" dirty="0">
                <a:solidFill>
                  <a:srgbClr val="FFFFFF"/>
                </a:solidFill>
                <a:latin typeface="Gmarket Sans Medium" panose="020B0604020202020204" charset="-128"/>
                <a:ea typeface="Gmarket Sans Medium" panose="020B0604020202020204" charset="-128"/>
              </a:rPr>
              <a:t>권한</a:t>
            </a:r>
            <a:r>
              <a:rPr lang="en-US" sz="2200" b="0" i="0" u="none" strike="noStrike" spc="-100" dirty="0">
                <a:solidFill>
                  <a:srgbClr val="FFFFFF"/>
                </a:solidFill>
                <a:latin typeface="Gmarket Sans Medium" panose="020B0604020202020204" charset="-128"/>
                <a:ea typeface="Gmarket Sans Medium" panose="020B0604020202020204" charset="-128"/>
              </a:rPr>
              <a:t> </a:t>
            </a:r>
            <a:r>
              <a:rPr lang="ko-KR" sz="2200" b="0" i="0" u="none" strike="noStrike" spc="-100" dirty="0">
                <a:solidFill>
                  <a:srgbClr val="FFFFFF"/>
                </a:solidFill>
                <a:latin typeface="Gmarket Sans Medium" panose="020B0604020202020204" charset="-128"/>
                <a:ea typeface="Gmarket Sans Medium" panose="020B0604020202020204" charset="-128"/>
              </a:rPr>
              <a:t>관리</a:t>
            </a:r>
            <a:r>
              <a:rPr lang="en-US" sz="2200" b="0" i="0" u="none" strike="noStrike" spc="-100" dirty="0">
                <a:solidFill>
                  <a:srgbClr val="FFFFFF"/>
                </a:solidFill>
                <a:latin typeface="Gmarket Sans Medium" panose="020B0604020202020204" charset="-128"/>
                <a:ea typeface="Gmarket Sans Medium" panose="020B0604020202020204" charset="-128"/>
              </a:rPr>
              <a:t> </a:t>
            </a:r>
            <a:r>
              <a:rPr lang="ko-KR" sz="2200" b="0" i="0" u="none" strike="noStrike" spc="-100" dirty="0">
                <a:solidFill>
                  <a:srgbClr val="FFFFFF"/>
                </a:solidFill>
                <a:latin typeface="Gmarket Sans Medium" panose="020B0604020202020204" charset="-128"/>
                <a:ea typeface="Gmarket Sans Medium" panose="020B0604020202020204" charset="-128"/>
              </a:rPr>
              <a:t>시스템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 spc="-100" dirty="0">
                <a:solidFill>
                  <a:srgbClr val="FFFFFF"/>
                </a:solidFill>
                <a:latin typeface="Gmarket Sans Medium" panose="020B0604020202020204" charset="-128"/>
                <a:ea typeface="Gmarket Sans Medium" panose="020B0604020202020204" charset="-128"/>
              </a:rPr>
              <a:t>- </a:t>
            </a:r>
            <a:r>
              <a:rPr lang="ko-KR" sz="2200" b="0" i="0" u="none" strike="noStrike" spc="-100" dirty="0">
                <a:solidFill>
                  <a:srgbClr val="FFFFFF"/>
                </a:solidFill>
                <a:latin typeface="Gmarket Sans Medium" panose="020B0604020202020204" charset="-128"/>
                <a:ea typeface="Gmarket Sans Medium" panose="020B0604020202020204" charset="-128"/>
              </a:rPr>
              <a:t>확장</a:t>
            </a:r>
            <a:r>
              <a:rPr lang="en-US" sz="2200" b="0" i="0" u="none" strike="noStrike" spc="-100" dirty="0">
                <a:solidFill>
                  <a:srgbClr val="FFFFFF"/>
                </a:solidFill>
                <a:latin typeface="Gmarket Sans Medium" panose="020B0604020202020204" charset="-128"/>
                <a:ea typeface="Gmarket Sans Medium" panose="020B0604020202020204" charset="-128"/>
              </a:rPr>
              <a:t> </a:t>
            </a:r>
            <a:r>
              <a:rPr lang="ko-KR" sz="2200" b="0" i="0" u="none" strike="noStrike" spc="-100" dirty="0">
                <a:solidFill>
                  <a:srgbClr val="FFFFFF"/>
                </a:solidFill>
                <a:latin typeface="Gmarket Sans Medium" panose="020B0604020202020204" charset="-128"/>
                <a:ea typeface="Gmarket Sans Medium" panose="020B0604020202020204" charset="-128"/>
              </a:rPr>
              <a:t>가능한</a:t>
            </a:r>
            <a:r>
              <a:rPr lang="en-US" sz="2200" b="0" i="0" u="none" strike="noStrike" spc="-100" dirty="0">
                <a:solidFill>
                  <a:srgbClr val="FFFFFF"/>
                </a:solidFill>
                <a:latin typeface="Gmarket Sans Medium" panose="020B0604020202020204" charset="-128"/>
                <a:ea typeface="Gmarket Sans Medium" panose="020B0604020202020204" charset="-128"/>
              </a:rPr>
              <a:t> </a:t>
            </a:r>
            <a:r>
              <a:rPr lang="ko-KR" sz="2200" b="0" i="0" u="none" strike="noStrike" spc="-100" dirty="0">
                <a:solidFill>
                  <a:srgbClr val="FFFFFF"/>
                </a:solidFill>
                <a:latin typeface="Gmarket Sans Medium" panose="020B0604020202020204" charset="-128"/>
                <a:ea typeface="Gmarket Sans Medium" panose="020B0604020202020204" charset="-128"/>
              </a:rPr>
              <a:t>시스템</a:t>
            </a:r>
            <a:r>
              <a:rPr lang="en-US" sz="2200" b="0" i="0" u="none" strike="noStrike" spc="-100" dirty="0">
                <a:solidFill>
                  <a:srgbClr val="FFFFFF"/>
                </a:solidFill>
                <a:latin typeface="Gmarket Sans Medium" panose="020B0604020202020204" charset="-128"/>
                <a:ea typeface="Gmarket Sans Medium" panose="020B0604020202020204" charset="-128"/>
              </a:rPr>
              <a:t> </a:t>
            </a:r>
            <a:r>
              <a:rPr lang="ko-KR" sz="2200" b="0" i="0" u="none" strike="noStrike" spc="-100" dirty="0">
                <a:solidFill>
                  <a:srgbClr val="FFFFFF"/>
                </a:solidFill>
                <a:latin typeface="Gmarket Sans Medium" panose="020B0604020202020204" charset="-128"/>
                <a:ea typeface="Gmarket Sans Medium" panose="020B0604020202020204" charset="-128"/>
              </a:rPr>
              <a:t>구조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639300" y="3543300"/>
            <a:ext cx="7112000" cy="5080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07899"/>
              </a:lnSpc>
            </a:pPr>
            <a:r>
              <a:rPr lang="en-US" sz="2900" b="0" i="0" u="none" strike="noStrike" dirty="0">
                <a:solidFill>
                  <a:srgbClr val="0D6F52"/>
                </a:solidFill>
                <a:latin typeface="establish Retrosans"/>
              </a:rPr>
              <a:t>AI </a:t>
            </a:r>
            <a:r>
              <a:rPr lang="ko-KR" sz="2900" b="0" i="0" u="none" strike="noStrike" dirty="0">
                <a:solidFill>
                  <a:srgbClr val="0D6F52"/>
                </a:solidFill>
                <a:ea typeface="establish Retrosans"/>
              </a:rPr>
              <a:t>기반</a:t>
            </a:r>
            <a:r>
              <a:rPr lang="en-US" sz="2900" b="0" i="0" u="none" strike="noStrike" dirty="0">
                <a:solidFill>
                  <a:srgbClr val="0D6F52"/>
                </a:solidFill>
                <a:latin typeface="establish Retrosans"/>
              </a:rPr>
              <a:t> </a:t>
            </a:r>
            <a:r>
              <a:rPr lang="ko-KR" sz="2900" b="0" i="0" u="none" strike="noStrike" dirty="0">
                <a:solidFill>
                  <a:srgbClr val="0D6F52"/>
                </a:solidFill>
                <a:ea typeface="establish Retrosans"/>
              </a:rPr>
              <a:t>산불</a:t>
            </a:r>
            <a:r>
              <a:rPr lang="en-US" sz="2900" b="0" i="0" u="none" strike="noStrike" dirty="0">
                <a:solidFill>
                  <a:srgbClr val="0D6F52"/>
                </a:solidFill>
                <a:latin typeface="establish Retrosans"/>
              </a:rPr>
              <a:t> </a:t>
            </a:r>
            <a:r>
              <a:rPr lang="ko-KR" sz="2900" b="0" i="0" u="none" strike="noStrike" dirty="0">
                <a:solidFill>
                  <a:srgbClr val="0D6F52"/>
                </a:solidFill>
                <a:ea typeface="establish Retrosans"/>
              </a:rPr>
              <a:t>감지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639300" y="4229100"/>
            <a:ext cx="7099300" cy="156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200" b="0" i="0" u="none" strike="noStrike" spc="-100" dirty="0">
                <a:solidFill>
                  <a:srgbClr val="0D6F52"/>
                </a:solidFill>
                <a:latin typeface="Gmarket Sans Medium" panose="020B0604020202020204" charset="-128"/>
                <a:ea typeface="Gmarket Sans Medium" panose="020B0604020202020204" charset="-128"/>
              </a:rPr>
              <a:t>- YOLO11 </a:t>
            </a:r>
            <a:r>
              <a:rPr lang="ko-KR" sz="2200" b="0" i="0" u="none" strike="noStrike" spc="-100" dirty="0">
                <a:solidFill>
                  <a:srgbClr val="0D6F52"/>
                </a:solidFill>
                <a:latin typeface="Gmarket Sans Medium" panose="020B0604020202020204" charset="-128"/>
                <a:ea typeface="Gmarket Sans Medium" panose="020B0604020202020204" charset="-128"/>
              </a:rPr>
              <a:t>모델</a:t>
            </a:r>
            <a:r>
              <a:rPr lang="en-US" sz="2200" b="0" i="0" u="none" strike="noStrike" spc="-100" dirty="0">
                <a:solidFill>
                  <a:srgbClr val="0D6F52"/>
                </a:solidFill>
                <a:latin typeface="Gmarket Sans Medium" panose="020B0604020202020204" charset="-128"/>
                <a:ea typeface="Gmarket Sans Medium" panose="020B0604020202020204" charset="-128"/>
              </a:rPr>
              <a:t> </a:t>
            </a:r>
            <a:r>
              <a:rPr lang="ko-KR" sz="2200" b="0" i="0" u="none" strike="noStrike" spc="-100" dirty="0">
                <a:solidFill>
                  <a:srgbClr val="0D6F52"/>
                </a:solidFill>
                <a:latin typeface="Gmarket Sans Medium" panose="020B0604020202020204" charset="-128"/>
                <a:ea typeface="Gmarket Sans Medium" panose="020B0604020202020204" charset="-128"/>
              </a:rPr>
              <a:t>활용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 spc="-100" dirty="0">
                <a:solidFill>
                  <a:srgbClr val="0D6F52"/>
                </a:solidFill>
                <a:latin typeface="Gmarket Sans Medium" panose="020B0604020202020204" charset="-128"/>
                <a:ea typeface="Gmarket Sans Medium" panose="020B0604020202020204" charset="-128"/>
              </a:rPr>
              <a:t>- </a:t>
            </a:r>
            <a:r>
              <a:rPr lang="ko-KR" sz="2200" b="0" i="0" u="none" strike="noStrike" spc="-100" dirty="0">
                <a:solidFill>
                  <a:srgbClr val="0D6F52"/>
                </a:solidFill>
                <a:latin typeface="Gmarket Sans Medium" panose="020B0604020202020204" charset="-128"/>
                <a:ea typeface="Gmarket Sans Medium" panose="020B0604020202020204" charset="-128"/>
              </a:rPr>
              <a:t>연기</a:t>
            </a:r>
            <a:r>
              <a:rPr lang="en-US" sz="2200" b="0" i="0" u="none" strike="noStrike" spc="-100" dirty="0">
                <a:solidFill>
                  <a:srgbClr val="0D6F52"/>
                </a:solidFill>
                <a:latin typeface="Gmarket Sans Medium" panose="020B0604020202020204" charset="-128"/>
                <a:ea typeface="Gmarket Sans Medium" panose="020B0604020202020204" charset="-128"/>
              </a:rPr>
              <a:t> </a:t>
            </a:r>
            <a:r>
              <a:rPr lang="ko-KR" sz="2200" b="0" i="0" u="none" strike="noStrike" spc="-100" dirty="0">
                <a:solidFill>
                  <a:srgbClr val="0D6F52"/>
                </a:solidFill>
                <a:latin typeface="Gmarket Sans Medium" panose="020B0604020202020204" charset="-128"/>
                <a:ea typeface="Gmarket Sans Medium" panose="020B0604020202020204" charset="-128"/>
              </a:rPr>
              <a:t>및</a:t>
            </a:r>
            <a:r>
              <a:rPr lang="en-US" sz="2200" b="0" i="0" u="none" strike="noStrike" spc="-100" dirty="0">
                <a:solidFill>
                  <a:srgbClr val="0D6F52"/>
                </a:solidFill>
                <a:latin typeface="Gmarket Sans Medium" panose="020B0604020202020204" charset="-128"/>
                <a:ea typeface="Gmarket Sans Medium" panose="020B0604020202020204" charset="-128"/>
              </a:rPr>
              <a:t> </a:t>
            </a:r>
            <a:r>
              <a:rPr lang="ko-KR" sz="2200" b="0" i="0" u="none" strike="noStrike" spc="-100" dirty="0">
                <a:solidFill>
                  <a:srgbClr val="0D6F52"/>
                </a:solidFill>
                <a:latin typeface="Gmarket Sans Medium" panose="020B0604020202020204" charset="-128"/>
                <a:ea typeface="Gmarket Sans Medium" panose="020B0604020202020204" charset="-128"/>
              </a:rPr>
              <a:t>화염</a:t>
            </a:r>
            <a:r>
              <a:rPr lang="en-US" sz="2200" b="0" i="0" u="none" strike="noStrike" spc="-100" dirty="0">
                <a:solidFill>
                  <a:srgbClr val="0D6F52"/>
                </a:solidFill>
                <a:latin typeface="Gmarket Sans Medium" panose="020B0604020202020204" charset="-128"/>
                <a:ea typeface="Gmarket Sans Medium" panose="020B0604020202020204" charset="-128"/>
              </a:rPr>
              <a:t> </a:t>
            </a:r>
            <a:r>
              <a:rPr lang="ko-KR" sz="2200" b="0" i="0" u="none" strike="noStrike" spc="-100" dirty="0">
                <a:solidFill>
                  <a:srgbClr val="0D6F52"/>
                </a:solidFill>
                <a:latin typeface="Gmarket Sans Medium" panose="020B0604020202020204" charset="-128"/>
                <a:ea typeface="Gmarket Sans Medium" panose="020B0604020202020204" charset="-128"/>
              </a:rPr>
              <a:t>자동</a:t>
            </a:r>
            <a:r>
              <a:rPr lang="en-US" sz="2200" b="0" i="0" u="none" strike="noStrike" spc="-100" dirty="0">
                <a:solidFill>
                  <a:srgbClr val="0D6F52"/>
                </a:solidFill>
                <a:latin typeface="Gmarket Sans Medium" panose="020B0604020202020204" charset="-128"/>
                <a:ea typeface="Gmarket Sans Medium" panose="020B0604020202020204" charset="-128"/>
              </a:rPr>
              <a:t> </a:t>
            </a:r>
            <a:r>
              <a:rPr lang="ko-KR" sz="2200" b="0" i="0" u="none" strike="noStrike" spc="-100" dirty="0">
                <a:solidFill>
                  <a:srgbClr val="0D6F52"/>
                </a:solidFill>
                <a:latin typeface="Gmarket Sans Medium" panose="020B0604020202020204" charset="-128"/>
                <a:ea typeface="Gmarket Sans Medium" panose="020B0604020202020204" charset="-128"/>
              </a:rPr>
              <a:t>감지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 spc="-100" dirty="0">
                <a:solidFill>
                  <a:srgbClr val="0D6F52"/>
                </a:solidFill>
                <a:latin typeface="Gmarket Sans Medium" panose="020B0604020202020204" charset="-128"/>
                <a:ea typeface="Gmarket Sans Medium" panose="020B0604020202020204" charset="-128"/>
              </a:rPr>
              <a:t>- 1</a:t>
            </a:r>
            <a:r>
              <a:rPr lang="ko-KR" sz="2200" b="0" i="0" u="none" strike="noStrike" spc="-100" dirty="0">
                <a:solidFill>
                  <a:srgbClr val="0D6F52"/>
                </a:solidFill>
                <a:latin typeface="Gmarket Sans Medium" panose="020B0604020202020204" charset="-128"/>
                <a:ea typeface="Gmarket Sans Medium" panose="020B0604020202020204" charset="-128"/>
              </a:rPr>
              <a:t>초</a:t>
            </a:r>
            <a:r>
              <a:rPr lang="en-US" sz="2200" b="0" i="0" u="none" strike="noStrike" spc="-100" dirty="0">
                <a:solidFill>
                  <a:srgbClr val="0D6F52"/>
                </a:solidFill>
                <a:latin typeface="Gmarket Sans Medium" panose="020B0604020202020204" charset="-128"/>
                <a:ea typeface="Gmarket Sans Medium" panose="020B0604020202020204" charset="-128"/>
              </a:rPr>
              <a:t> </a:t>
            </a:r>
            <a:r>
              <a:rPr lang="ko-KR" sz="2200" b="0" i="0" u="none" strike="noStrike" spc="-100" dirty="0">
                <a:solidFill>
                  <a:srgbClr val="0D6F52"/>
                </a:solidFill>
                <a:latin typeface="Gmarket Sans Medium" panose="020B0604020202020204" charset="-128"/>
                <a:ea typeface="Gmarket Sans Medium" panose="020B0604020202020204" charset="-128"/>
              </a:rPr>
              <a:t>이내</a:t>
            </a:r>
            <a:r>
              <a:rPr lang="en-US" sz="2200" b="0" i="0" u="none" strike="noStrike" spc="-100" dirty="0">
                <a:solidFill>
                  <a:srgbClr val="0D6F52"/>
                </a:solidFill>
                <a:latin typeface="Gmarket Sans Medium" panose="020B0604020202020204" charset="-128"/>
                <a:ea typeface="Gmarket Sans Medium" panose="020B0604020202020204" charset="-128"/>
              </a:rPr>
              <a:t> </a:t>
            </a:r>
            <a:r>
              <a:rPr lang="ko-KR" sz="2200" b="0" i="0" u="none" strike="noStrike" spc="-100" dirty="0">
                <a:solidFill>
                  <a:srgbClr val="0D6F52"/>
                </a:solidFill>
                <a:latin typeface="Gmarket Sans Medium" panose="020B0604020202020204" charset="-128"/>
                <a:ea typeface="Gmarket Sans Medium" panose="020B0604020202020204" charset="-128"/>
              </a:rPr>
              <a:t>실시간</a:t>
            </a:r>
            <a:r>
              <a:rPr lang="en-US" sz="2200" b="0" i="0" u="none" strike="noStrike" spc="-100" dirty="0">
                <a:solidFill>
                  <a:srgbClr val="0D6F52"/>
                </a:solidFill>
                <a:latin typeface="Gmarket Sans Medium" panose="020B0604020202020204" charset="-128"/>
                <a:ea typeface="Gmarket Sans Medium" panose="020B0604020202020204" charset="-128"/>
              </a:rPr>
              <a:t> </a:t>
            </a:r>
            <a:r>
              <a:rPr lang="ko-KR" sz="2200" b="0" i="0" u="none" strike="noStrike" spc="-100" dirty="0">
                <a:solidFill>
                  <a:srgbClr val="0D6F52"/>
                </a:solidFill>
                <a:latin typeface="Gmarket Sans Medium" panose="020B0604020202020204" charset="-128"/>
                <a:ea typeface="Gmarket Sans Medium" panose="020B0604020202020204" charset="-128"/>
              </a:rPr>
              <a:t>분석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 spc="-100" dirty="0">
                <a:solidFill>
                  <a:srgbClr val="0D6F52"/>
                </a:solidFill>
                <a:latin typeface="Gmarket Sans Medium" panose="020B0604020202020204" charset="-128"/>
                <a:ea typeface="Gmarket Sans Medium" panose="020B0604020202020204" charset="-128"/>
              </a:rPr>
              <a:t>- </a:t>
            </a:r>
            <a:r>
              <a:rPr lang="ko-KR" sz="2200" b="0" i="0" u="none" strike="noStrike" spc="-100" dirty="0">
                <a:solidFill>
                  <a:srgbClr val="0D6F52"/>
                </a:solidFill>
                <a:latin typeface="Gmarket Sans Medium" panose="020B0604020202020204" charset="-128"/>
                <a:ea typeface="Gmarket Sans Medium" panose="020B0604020202020204" charset="-128"/>
              </a:rPr>
              <a:t>높은</a:t>
            </a:r>
            <a:r>
              <a:rPr lang="en-US" sz="2200" b="0" i="0" u="none" strike="noStrike" spc="-100" dirty="0">
                <a:solidFill>
                  <a:srgbClr val="0D6F52"/>
                </a:solidFill>
                <a:latin typeface="Gmarket Sans Medium" panose="020B0604020202020204" charset="-128"/>
                <a:ea typeface="Gmarket Sans Medium" panose="020B0604020202020204" charset="-128"/>
              </a:rPr>
              <a:t> </a:t>
            </a:r>
            <a:r>
              <a:rPr lang="ko-KR" sz="2200" b="0" i="0" u="none" strike="noStrike" spc="-100" dirty="0">
                <a:solidFill>
                  <a:srgbClr val="0D6F52"/>
                </a:solidFill>
                <a:latin typeface="Gmarket Sans Medium" panose="020B0604020202020204" charset="-128"/>
                <a:ea typeface="Gmarket Sans Medium" panose="020B0604020202020204" charset="-128"/>
              </a:rPr>
              <a:t>정확도의</a:t>
            </a:r>
            <a:r>
              <a:rPr lang="en-US" sz="2200" b="0" i="0" u="none" strike="noStrike" spc="-100" dirty="0">
                <a:solidFill>
                  <a:srgbClr val="0D6F52"/>
                </a:solidFill>
                <a:latin typeface="Gmarket Sans Medium" panose="020B0604020202020204" charset="-128"/>
                <a:ea typeface="Gmarket Sans Medium" panose="020B0604020202020204" charset="-128"/>
              </a:rPr>
              <a:t> </a:t>
            </a:r>
            <a:r>
              <a:rPr lang="ko-KR" sz="2200" b="0" i="0" u="none" strike="noStrike" spc="-100" dirty="0">
                <a:solidFill>
                  <a:srgbClr val="0D6F52"/>
                </a:solidFill>
                <a:latin typeface="Gmarket Sans Medium" panose="020B0604020202020204" charset="-128"/>
                <a:ea typeface="Gmarket Sans Medium" panose="020B0604020202020204" charset="-128"/>
              </a:rPr>
              <a:t>조기</a:t>
            </a:r>
            <a:r>
              <a:rPr lang="en-US" sz="2200" b="0" i="0" u="none" strike="noStrike" spc="-100" dirty="0">
                <a:solidFill>
                  <a:srgbClr val="0D6F52"/>
                </a:solidFill>
                <a:latin typeface="Gmarket Sans Medium" panose="020B0604020202020204" charset="-128"/>
                <a:ea typeface="Gmarket Sans Medium" panose="020B0604020202020204" charset="-128"/>
              </a:rPr>
              <a:t> </a:t>
            </a:r>
            <a:r>
              <a:rPr lang="ko-KR" sz="2200" b="0" i="0" u="none" strike="noStrike" spc="-100" dirty="0">
                <a:solidFill>
                  <a:srgbClr val="0D6F52"/>
                </a:solidFill>
                <a:latin typeface="Gmarket Sans Medium" panose="020B0604020202020204" charset="-128"/>
                <a:ea typeface="Gmarket Sans Medium" panose="020B0604020202020204" charset="-128"/>
              </a:rPr>
              <a:t>경보</a:t>
            </a:r>
            <a:r>
              <a:rPr lang="en-US" sz="2200" b="0" i="0" u="none" strike="noStrike" spc="-100" dirty="0">
                <a:solidFill>
                  <a:srgbClr val="0D6F52"/>
                </a:solidFill>
                <a:latin typeface="Gmarket Sans Medium" panose="020B0604020202020204" charset="-128"/>
                <a:ea typeface="Gmarket Sans Medium" panose="020B0604020202020204" charset="-128"/>
              </a:rPr>
              <a:t> </a:t>
            </a:r>
            <a:r>
              <a:rPr lang="ko-KR" sz="2200" b="0" i="0" u="none" strike="noStrike" spc="-100" dirty="0">
                <a:solidFill>
                  <a:srgbClr val="0D6F52"/>
                </a:solidFill>
                <a:latin typeface="Gmarket Sans Medium" panose="020B0604020202020204" charset="-128"/>
                <a:ea typeface="Gmarket Sans Medium" panose="020B0604020202020204" charset="-128"/>
              </a:rPr>
              <a:t>시스템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600200" y="6642100"/>
            <a:ext cx="7112000" cy="5080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07899"/>
              </a:lnSpc>
            </a:pPr>
            <a:r>
              <a:rPr lang="ko-KR" sz="2900" b="0" i="0" u="none" strike="noStrike">
                <a:solidFill>
                  <a:srgbClr val="0D6F52"/>
                </a:solidFill>
                <a:ea typeface="establish Retrosans"/>
              </a:rPr>
              <a:t>이벤트</a:t>
            </a:r>
            <a:r>
              <a:rPr lang="en-US" sz="2900" b="0" i="0" u="none" strike="noStrike">
                <a:solidFill>
                  <a:srgbClr val="0D6F52"/>
                </a:solidFill>
                <a:latin typeface="establish Retrosans"/>
              </a:rPr>
              <a:t> </a:t>
            </a:r>
            <a:r>
              <a:rPr lang="ko-KR" sz="2900" b="0" i="0" u="none" strike="noStrike">
                <a:solidFill>
                  <a:srgbClr val="0D6F52"/>
                </a:solidFill>
                <a:ea typeface="establish Retrosans"/>
              </a:rPr>
              <a:t>저장</a:t>
            </a:r>
            <a:r>
              <a:rPr lang="en-US" sz="2900" b="0" i="0" u="none" strike="noStrike">
                <a:solidFill>
                  <a:srgbClr val="0D6F52"/>
                </a:solidFill>
                <a:latin typeface="establish Retrosans"/>
              </a:rPr>
              <a:t> </a:t>
            </a:r>
            <a:r>
              <a:rPr lang="ko-KR" sz="2900" b="0" i="0" u="none" strike="noStrike">
                <a:solidFill>
                  <a:srgbClr val="0D6F52"/>
                </a:solidFill>
                <a:ea typeface="establish Retrosans"/>
              </a:rPr>
              <a:t>및</a:t>
            </a:r>
            <a:r>
              <a:rPr lang="en-US" sz="2900" b="0" i="0" u="none" strike="noStrike">
                <a:solidFill>
                  <a:srgbClr val="0D6F52"/>
                </a:solidFill>
                <a:latin typeface="establish Retrosans"/>
              </a:rPr>
              <a:t> </a:t>
            </a:r>
            <a:r>
              <a:rPr lang="ko-KR" sz="2900" b="0" i="0" u="none" strike="noStrike">
                <a:solidFill>
                  <a:srgbClr val="0D6F52"/>
                </a:solidFill>
                <a:ea typeface="establish Retrosans"/>
              </a:rPr>
              <a:t>검색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600200" y="7327900"/>
            <a:ext cx="7099300" cy="156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200" b="0" i="0" u="none" strike="noStrike" spc="-100" dirty="0">
                <a:solidFill>
                  <a:srgbClr val="0D6F52"/>
                </a:solidFill>
                <a:latin typeface="Gmarket Sans Medium" panose="020B0604020202020204" charset="-128"/>
                <a:ea typeface="Gmarket Sans Medium" panose="020B0604020202020204" charset="-128"/>
              </a:rPr>
              <a:t>- </a:t>
            </a:r>
            <a:r>
              <a:rPr lang="ko-KR" sz="2200" b="0" i="0" u="none" strike="noStrike" spc="-100" dirty="0">
                <a:solidFill>
                  <a:srgbClr val="0D6F52"/>
                </a:solidFill>
                <a:latin typeface="Gmarket Sans Medium" panose="020B0604020202020204" charset="-128"/>
                <a:ea typeface="Gmarket Sans Medium" panose="020B0604020202020204" charset="-128"/>
              </a:rPr>
              <a:t>감지된</a:t>
            </a:r>
            <a:r>
              <a:rPr lang="en-US" sz="2200" b="0" i="0" u="none" strike="noStrike" spc="-100" dirty="0">
                <a:solidFill>
                  <a:srgbClr val="0D6F52"/>
                </a:solidFill>
                <a:latin typeface="Gmarket Sans Medium" panose="020B0604020202020204" charset="-128"/>
                <a:ea typeface="Gmarket Sans Medium" panose="020B0604020202020204" charset="-128"/>
              </a:rPr>
              <a:t> </a:t>
            </a:r>
            <a:r>
              <a:rPr lang="ko-KR" sz="2200" b="0" i="0" u="none" strike="noStrike" spc="-100" dirty="0">
                <a:solidFill>
                  <a:srgbClr val="0D6F52"/>
                </a:solidFill>
                <a:latin typeface="Gmarket Sans Medium" panose="020B0604020202020204" charset="-128"/>
                <a:ea typeface="Gmarket Sans Medium" panose="020B0604020202020204" charset="-128"/>
              </a:rPr>
              <a:t>산불</a:t>
            </a:r>
            <a:r>
              <a:rPr lang="en-US" sz="2200" b="0" i="0" u="none" strike="noStrike" spc="-100" dirty="0">
                <a:solidFill>
                  <a:srgbClr val="0D6F52"/>
                </a:solidFill>
                <a:latin typeface="Gmarket Sans Medium" panose="020B0604020202020204" charset="-128"/>
                <a:ea typeface="Gmarket Sans Medium" panose="020B0604020202020204" charset="-128"/>
              </a:rPr>
              <a:t> </a:t>
            </a:r>
            <a:r>
              <a:rPr lang="ko-KR" sz="2200" b="0" i="0" u="none" strike="noStrike" spc="-100" dirty="0">
                <a:solidFill>
                  <a:srgbClr val="0D6F52"/>
                </a:solidFill>
                <a:latin typeface="Gmarket Sans Medium" panose="020B0604020202020204" charset="-128"/>
                <a:ea typeface="Gmarket Sans Medium" panose="020B0604020202020204" charset="-128"/>
              </a:rPr>
              <a:t>이벤트</a:t>
            </a:r>
            <a:r>
              <a:rPr lang="en-US" sz="2200" b="0" i="0" u="none" strike="noStrike" spc="-100" dirty="0">
                <a:solidFill>
                  <a:srgbClr val="0D6F52"/>
                </a:solidFill>
                <a:latin typeface="Gmarket Sans Medium" panose="020B0604020202020204" charset="-128"/>
                <a:ea typeface="Gmarket Sans Medium" panose="020B0604020202020204" charset="-128"/>
              </a:rPr>
              <a:t> </a:t>
            </a:r>
            <a:r>
              <a:rPr lang="ko-KR" sz="2200" b="0" i="0" u="none" strike="noStrike" spc="-100" dirty="0">
                <a:solidFill>
                  <a:srgbClr val="0D6F52"/>
                </a:solidFill>
                <a:latin typeface="Gmarket Sans Medium" panose="020B0604020202020204" charset="-128"/>
                <a:ea typeface="Gmarket Sans Medium" panose="020B0604020202020204" charset="-128"/>
              </a:rPr>
              <a:t>기록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 spc="-100" dirty="0">
                <a:solidFill>
                  <a:srgbClr val="0D6F52"/>
                </a:solidFill>
                <a:latin typeface="Gmarket Sans Medium" panose="020B0604020202020204" charset="-128"/>
                <a:ea typeface="Gmarket Sans Medium" panose="020B0604020202020204" charset="-128"/>
              </a:rPr>
              <a:t>- </a:t>
            </a:r>
            <a:r>
              <a:rPr lang="ko-KR" sz="2200" b="0" i="0" u="none" strike="noStrike" spc="-100" dirty="0">
                <a:solidFill>
                  <a:srgbClr val="0D6F52"/>
                </a:solidFill>
                <a:latin typeface="Gmarket Sans Medium" panose="020B0604020202020204" charset="-128"/>
                <a:ea typeface="Gmarket Sans Medium" panose="020B0604020202020204" charset="-128"/>
              </a:rPr>
              <a:t>시간</a:t>
            </a:r>
            <a:r>
              <a:rPr lang="en-US" sz="2200" b="0" i="0" u="none" strike="noStrike" spc="-100" dirty="0">
                <a:solidFill>
                  <a:srgbClr val="0D6F52"/>
                </a:solidFill>
                <a:latin typeface="Gmarket Sans Medium" panose="020B0604020202020204" charset="-128"/>
                <a:ea typeface="Gmarket Sans Medium" panose="020B0604020202020204" charset="-128"/>
              </a:rPr>
              <a:t>, </a:t>
            </a:r>
            <a:r>
              <a:rPr lang="ko-KR" sz="2200" b="0" i="0" u="none" strike="noStrike" spc="-100" dirty="0">
                <a:solidFill>
                  <a:srgbClr val="0D6F52"/>
                </a:solidFill>
                <a:latin typeface="Gmarket Sans Medium" panose="020B0604020202020204" charset="-128"/>
                <a:ea typeface="Gmarket Sans Medium" panose="020B0604020202020204" charset="-128"/>
              </a:rPr>
              <a:t>위치</a:t>
            </a:r>
            <a:r>
              <a:rPr lang="en-US" sz="2200" b="0" i="0" u="none" strike="noStrike" spc="-100" dirty="0">
                <a:solidFill>
                  <a:srgbClr val="0D6F52"/>
                </a:solidFill>
                <a:latin typeface="Gmarket Sans Medium" panose="020B0604020202020204" charset="-128"/>
                <a:ea typeface="Gmarket Sans Medium" panose="020B0604020202020204" charset="-128"/>
              </a:rPr>
              <a:t> </a:t>
            </a:r>
            <a:r>
              <a:rPr lang="ko-KR" sz="2200" b="0" i="0" u="none" strike="noStrike" spc="-100" dirty="0">
                <a:solidFill>
                  <a:srgbClr val="0D6F52"/>
                </a:solidFill>
                <a:latin typeface="Gmarket Sans Medium" panose="020B0604020202020204" charset="-128"/>
                <a:ea typeface="Gmarket Sans Medium" panose="020B0604020202020204" charset="-128"/>
              </a:rPr>
              <a:t>등</a:t>
            </a:r>
            <a:r>
              <a:rPr lang="en-US" sz="2200" b="0" i="0" u="none" strike="noStrike" spc="-100" dirty="0">
                <a:solidFill>
                  <a:srgbClr val="0D6F52"/>
                </a:solidFill>
                <a:latin typeface="Gmarket Sans Medium" panose="020B0604020202020204" charset="-128"/>
                <a:ea typeface="Gmarket Sans Medium" panose="020B0604020202020204" charset="-128"/>
              </a:rPr>
              <a:t> </a:t>
            </a:r>
            <a:r>
              <a:rPr lang="ko-KR" sz="2200" b="0" i="0" u="none" strike="noStrike" spc="-100" dirty="0">
                <a:solidFill>
                  <a:srgbClr val="0D6F52"/>
                </a:solidFill>
                <a:latin typeface="Gmarket Sans Medium" panose="020B0604020202020204" charset="-128"/>
                <a:ea typeface="Gmarket Sans Medium" panose="020B0604020202020204" charset="-128"/>
              </a:rPr>
              <a:t>상세</a:t>
            </a:r>
            <a:r>
              <a:rPr lang="en-US" sz="2200" b="0" i="0" u="none" strike="noStrike" spc="-100" dirty="0">
                <a:solidFill>
                  <a:srgbClr val="0D6F52"/>
                </a:solidFill>
                <a:latin typeface="Gmarket Sans Medium" panose="020B0604020202020204" charset="-128"/>
                <a:ea typeface="Gmarket Sans Medium" panose="020B0604020202020204" charset="-128"/>
              </a:rPr>
              <a:t> </a:t>
            </a:r>
            <a:r>
              <a:rPr lang="ko-KR" sz="2200" b="0" i="0" u="none" strike="noStrike" spc="-100" dirty="0">
                <a:solidFill>
                  <a:srgbClr val="0D6F52"/>
                </a:solidFill>
                <a:latin typeface="Gmarket Sans Medium" panose="020B0604020202020204" charset="-128"/>
                <a:ea typeface="Gmarket Sans Medium" panose="020B0604020202020204" charset="-128"/>
              </a:rPr>
              <a:t>정보</a:t>
            </a:r>
            <a:r>
              <a:rPr lang="en-US" sz="2200" b="0" i="0" u="none" strike="noStrike" spc="-100" dirty="0">
                <a:solidFill>
                  <a:srgbClr val="0D6F52"/>
                </a:solidFill>
                <a:latin typeface="Gmarket Sans Medium" panose="020B0604020202020204" charset="-128"/>
                <a:ea typeface="Gmarket Sans Medium" panose="020B0604020202020204" charset="-128"/>
              </a:rPr>
              <a:t> </a:t>
            </a:r>
            <a:r>
              <a:rPr lang="ko-KR" sz="2200" b="0" i="0" u="none" strike="noStrike" spc="-100" dirty="0">
                <a:solidFill>
                  <a:srgbClr val="0D6F52"/>
                </a:solidFill>
                <a:latin typeface="Gmarket Sans Medium" panose="020B0604020202020204" charset="-128"/>
                <a:ea typeface="Gmarket Sans Medium" panose="020B0604020202020204" charset="-128"/>
              </a:rPr>
              <a:t>저장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 spc="-100" dirty="0">
                <a:solidFill>
                  <a:srgbClr val="0D6F52"/>
                </a:solidFill>
                <a:latin typeface="Gmarket Sans Medium" panose="020B0604020202020204" charset="-128"/>
                <a:ea typeface="Gmarket Sans Medium" panose="020B0604020202020204" charset="-128"/>
              </a:rPr>
              <a:t>- </a:t>
            </a:r>
            <a:r>
              <a:rPr lang="ko-KR" sz="2200" b="0" i="0" u="none" strike="noStrike" spc="-100" dirty="0">
                <a:solidFill>
                  <a:srgbClr val="0D6F52"/>
                </a:solidFill>
                <a:latin typeface="Gmarket Sans Medium" panose="020B0604020202020204" charset="-128"/>
                <a:ea typeface="Gmarket Sans Medium" panose="020B0604020202020204" charset="-128"/>
              </a:rPr>
              <a:t>과거</a:t>
            </a:r>
            <a:r>
              <a:rPr lang="en-US" sz="2200" b="0" i="0" u="none" strike="noStrike" spc="-100" dirty="0">
                <a:solidFill>
                  <a:srgbClr val="0D6F52"/>
                </a:solidFill>
                <a:latin typeface="Gmarket Sans Medium" panose="020B0604020202020204" charset="-128"/>
                <a:ea typeface="Gmarket Sans Medium" panose="020B0604020202020204" charset="-128"/>
              </a:rPr>
              <a:t> </a:t>
            </a:r>
            <a:r>
              <a:rPr lang="ko-KR" sz="2200" b="0" i="0" u="none" strike="noStrike" spc="-100" dirty="0">
                <a:solidFill>
                  <a:srgbClr val="0D6F52"/>
                </a:solidFill>
                <a:latin typeface="Gmarket Sans Medium" panose="020B0604020202020204" charset="-128"/>
                <a:ea typeface="Gmarket Sans Medium" panose="020B0604020202020204" charset="-128"/>
              </a:rPr>
              <a:t>데이터</a:t>
            </a:r>
            <a:r>
              <a:rPr lang="en-US" sz="2200" b="0" i="0" u="none" strike="noStrike" spc="-100" dirty="0">
                <a:solidFill>
                  <a:srgbClr val="0D6F52"/>
                </a:solidFill>
                <a:latin typeface="Gmarket Sans Medium" panose="020B0604020202020204" charset="-128"/>
                <a:ea typeface="Gmarket Sans Medium" panose="020B0604020202020204" charset="-128"/>
              </a:rPr>
              <a:t> </a:t>
            </a:r>
            <a:r>
              <a:rPr lang="ko-KR" sz="2200" b="0" i="0" u="none" strike="noStrike" spc="-100" dirty="0">
                <a:solidFill>
                  <a:srgbClr val="0D6F52"/>
                </a:solidFill>
                <a:latin typeface="Gmarket Sans Medium" panose="020B0604020202020204" charset="-128"/>
                <a:ea typeface="Gmarket Sans Medium" panose="020B0604020202020204" charset="-128"/>
              </a:rPr>
              <a:t>검색</a:t>
            </a:r>
            <a:r>
              <a:rPr lang="en-US" sz="2200" b="0" i="0" u="none" strike="noStrike" spc="-100" dirty="0">
                <a:solidFill>
                  <a:srgbClr val="0D6F52"/>
                </a:solidFill>
                <a:latin typeface="Gmarket Sans Medium" panose="020B0604020202020204" charset="-128"/>
                <a:ea typeface="Gmarket Sans Medium" panose="020B0604020202020204" charset="-128"/>
              </a:rPr>
              <a:t> </a:t>
            </a:r>
            <a:r>
              <a:rPr lang="ko-KR" sz="2200" b="0" i="0" u="none" strike="noStrike" spc="-100" dirty="0">
                <a:solidFill>
                  <a:srgbClr val="0D6F52"/>
                </a:solidFill>
                <a:latin typeface="Gmarket Sans Medium" panose="020B0604020202020204" charset="-128"/>
                <a:ea typeface="Gmarket Sans Medium" panose="020B0604020202020204" charset="-128"/>
              </a:rPr>
              <a:t>및</a:t>
            </a:r>
            <a:r>
              <a:rPr lang="en-US" sz="2200" b="0" i="0" u="none" strike="noStrike" spc="-100" dirty="0">
                <a:solidFill>
                  <a:srgbClr val="0D6F52"/>
                </a:solidFill>
                <a:latin typeface="Gmarket Sans Medium" panose="020B0604020202020204" charset="-128"/>
                <a:ea typeface="Gmarket Sans Medium" panose="020B0604020202020204" charset="-128"/>
              </a:rPr>
              <a:t> </a:t>
            </a:r>
            <a:r>
              <a:rPr lang="ko-KR" sz="2200" b="0" i="0" u="none" strike="noStrike" spc="-100" dirty="0">
                <a:solidFill>
                  <a:srgbClr val="0D6F52"/>
                </a:solidFill>
                <a:latin typeface="Gmarket Sans Medium" panose="020B0604020202020204" charset="-128"/>
                <a:ea typeface="Gmarket Sans Medium" panose="020B0604020202020204" charset="-128"/>
              </a:rPr>
              <a:t>분석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 spc="-100" dirty="0">
                <a:solidFill>
                  <a:srgbClr val="0D6F52"/>
                </a:solidFill>
                <a:latin typeface="Gmarket Sans Medium" panose="020B0604020202020204" charset="-128"/>
                <a:ea typeface="Gmarket Sans Medium" panose="020B0604020202020204" charset="-128"/>
              </a:rPr>
              <a:t>- </a:t>
            </a:r>
            <a:r>
              <a:rPr lang="ko-KR" sz="2200" b="0" i="0" u="none" strike="noStrike" spc="-100" dirty="0">
                <a:solidFill>
                  <a:srgbClr val="0D6F52"/>
                </a:solidFill>
                <a:latin typeface="Gmarket Sans Medium" panose="020B0604020202020204" charset="-128"/>
                <a:ea typeface="Gmarket Sans Medium" panose="020B0604020202020204" charset="-128"/>
              </a:rPr>
              <a:t>통계</a:t>
            </a:r>
            <a:r>
              <a:rPr lang="en-US" sz="2200" b="0" i="0" u="none" strike="noStrike" spc="-100" dirty="0">
                <a:solidFill>
                  <a:srgbClr val="0D6F52"/>
                </a:solidFill>
                <a:latin typeface="Gmarket Sans Medium" panose="020B0604020202020204" charset="-128"/>
                <a:ea typeface="Gmarket Sans Medium" panose="020B0604020202020204" charset="-128"/>
              </a:rPr>
              <a:t> </a:t>
            </a:r>
            <a:r>
              <a:rPr lang="ko-KR" sz="2200" b="0" i="0" u="none" strike="noStrike" spc="-100" dirty="0">
                <a:solidFill>
                  <a:srgbClr val="0D6F52"/>
                </a:solidFill>
                <a:latin typeface="Gmarket Sans Medium" panose="020B0604020202020204" charset="-128"/>
                <a:ea typeface="Gmarket Sans Medium" panose="020B0604020202020204" charset="-128"/>
              </a:rPr>
              <a:t>및</a:t>
            </a:r>
            <a:r>
              <a:rPr lang="en-US" sz="2200" b="0" i="0" u="none" strike="noStrike" spc="-100" dirty="0">
                <a:solidFill>
                  <a:srgbClr val="0D6F52"/>
                </a:solidFill>
                <a:latin typeface="Gmarket Sans Medium" panose="020B0604020202020204" charset="-128"/>
                <a:ea typeface="Gmarket Sans Medium" panose="020B0604020202020204" charset="-128"/>
              </a:rPr>
              <a:t> </a:t>
            </a:r>
            <a:r>
              <a:rPr lang="ko-KR" sz="2200" b="0" i="0" u="none" strike="noStrike" spc="-100" dirty="0">
                <a:solidFill>
                  <a:srgbClr val="0D6F52"/>
                </a:solidFill>
                <a:latin typeface="Gmarket Sans Medium" panose="020B0604020202020204" charset="-128"/>
                <a:ea typeface="Gmarket Sans Medium" panose="020B0604020202020204" charset="-128"/>
              </a:rPr>
              <a:t>보고서</a:t>
            </a:r>
            <a:r>
              <a:rPr lang="en-US" sz="2200" b="0" i="0" u="none" strike="noStrike" spc="-100" dirty="0">
                <a:solidFill>
                  <a:srgbClr val="0D6F52"/>
                </a:solidFill>
                <a:latin typeface="Gmarket Sans Medium" panose="020B0604020202020204" charset="-128"/>
                <a:ea typeface="Gmarket Sans Medium" panose="020B0604020202020204" charset="-128"/>
              </a:rPr>
              <a:t> </a:t>
            </a:r>
            <a:r>
              <a:rPr lang="ko-KR" sz="2200" b="0" i="0" u="none" strike="noStrike" spc="-100" dirty="0">
                <a:solidFill>
                  <a:srgbClr val="0D6F52"/>
                </a:solidFill>
                <a:latin typeface="Gmarket Sans Medium" panose="020B0604020202020204" charset="-128"/>
                <a:ea typeface="Gmarket Sans Medium" panose="020B0604020202020204" charset="-128"/>
              </a:rPr>
              <a:t>생성</a:t>
            </a:r>
            <a:r>
              <a:rPr lang="en-US" sz="2200" b="0" i="0" u="none" strike="noStrike" spc="-100" dirty="0">
                <a:solidFill>
                  <a:srgbClr val="0D6F52"/>
                </a:solidFill>
                <a:latin typeface="Gmarket Sans Medium" panose="020B0604020202020204" charset="-128"/>
                <a:ea typeface="Gmarket Sans Medium" panose="020B0604020202020204" charset="-128"/>
              </a:rPr>
              <a:t> </a:t>
            </a:r>
            <a:r>
              <a:rPr lang="ko-KR" sz="2200" b="0" i="0" u="none" strike="noStrike" spc="-100" dirty="0">
                <a:solidFill>
                  <a:srgbClr val="0D6F52"/>
                </a:solidFill>
                <a:latin typeface="Gmarket Sans Medium" panose="020B0604020202020204" charset="-128"/>
                <a:ea typeface="Gmarket Sans Medium" panose="020B0604020202020204" charset="-128"/>
              </a:rPr>
              <a:t>기능</a:t>
            </a: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1100" y="1841500"/>
            <a:ext cx="15913100" cy="38100"/>
          </a:xfrm>
          <a:prstGeom prst="rect">
            <a:avLst/>
          </a:prstGeom>
        </p:spPr>
      </p:pic>
      <p:sp>
        <p:nvSpPr>
          <p:cNvPr id="18" name="TextBox 4">
            <a:extLst>
              <a:ext uri="{FF2B5EF4-FFF2-40B4-BE49-F238E27FC236}">
                <a16:creationId xmlns:a16="http://schemas.microsoft.com/office/drawing/2014/main" id="{FA008397-96B2-1026-0830-F1BFEE82046E}"/>
              </a:ext>
            </a:extLst>
          </p:cNvPr>
          <p:cNvSpPr txBox="1"/>
          <p:nvPr/>
        </p:nvSpPr>
        <p:spPr>
          <a:xfrm>
            <a:off x="1295400" y="2030845"/>
            <a:ext cx="160655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en-US" altLang="ko-KR" sz="4000" dirty="0">
                <a:solidFill>
                  <a:srgbClr val="0D6F52"/>
                </a:solidFill>
                <a:latin typeface="스스로넷 설립체" panose="00000500000000000000" pitchFamily="2" charset="-127"/>
                <a:ea typeface="스스로넷 설립체" panose="00000500000000000000" pitchFamily="2" charset="-127"/>
              </a:rPr>
              <a:t>3</a:t>
            </a:r>
            <a:r>
              <a:rPr lang="en-US" altLang="ko-KR" sz="4000" b="0" i="0" u="none" strike="noStrike" dirty="0">
                <a:solidFill>
                  <a:srgbClr val="0D6F52"/>
                </a:solidFill>
                <a:latin typeface="스스로넷 설립체" panose="00000500000000000000" pitchFamily="2" charset="-127"/>
                <a:ea typeface="스스로넷 설립체" panose="00000500000000000000" pitchFamily="2" charset="-127"/>
              </a:rPr>
              <a:t>. </a:t>
            </a:r>
            <a:r>
              <a:rPr lang="ko-KR" altLang="en-US" sz="4000" b="0" i="0" u="none" strike="noStrike" dirty="0">
                <a:solidFill>
                  <a:srgbClr val="0D6F52"/>
                </a:solidFill>
                <a:latin typeface="스스로넷 설립체" panose="00000500000000000000" pitchFamily="2" charset="-127"/>
                <a:ea typeface="스스로넷 설립체" panose="00000500000000000000" pitchFamily="2" charset="-127"/>
              </a:rPr>
              <a:t>개발 최종 목표</a:t>
            </a:r>
            <a:endParaRPr lang="ko-KR" sz="4000" b="0" i="0" u="none" strike="noStrike" dirty="0">
              <a:solidFill>
                <a:srgbClr val="0D6F52"/>
              </a:solidFill>
              <a:latin typeface="스스로넷 설립체" panose="00000500000000000000" pitchFamily="2" charset="-127"/>
              <a:ea typeface="스스로넷 설립체" panose="00000500000000000000" pitchFamily="2" charset="-127"/>
            </a:endParaRPr>
          </a:p>
        </p:txBody>
      </p:sp>
      <p:sp>
        <p:nvSpPr>
          <p:cNvPr id="19" name="TextBox 4">
            <a:extLst>
              <a:ext uri="{FF2B5EF4-FFF2-40B4-BE49-F238E27FC236}">
                <a16:creationId xmlns:a16="http://schemas.microsoft.com/office/drawing/2014/main" id="{63745E70-05BE-1ABD-99CB-10568F9B6D6A}"/>
              </a:ext>
            </a:extLst>
          </p:cNvPr>
          <p:cNvSpPr txBox="1"/>
          <p:nvPr/>
        </p:nvSpPr>
        <p:spPr>
          <a:xfrm>
            <a:off x="1117600" y="622300"/>
            <a:ext cx="160655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6000" b="0" i="0" u="none" strike="noStrike" spc="-100" dirty="0">
                <a:solidFill>
                  <a:srgbClr val="0D6F52"/>
                </a:solidFill>
                <a:latin typeface="스스로넷 설립체" panose="00000500000000000000" pitchFamily="2" charset="-127"/>
                <a:ea typeface="스스로넷 설립체" panose="00000500000000000000" pitchFamily="2" charset="-127"/>
              </a:rPr>
              <a:t>과제 내용 및 추진방법</a:t>
            </a:r>
            <a:endParaRPr lang="ko-KR" sz="6000" b="0" i="0" u="none" strike="noStrike" dirty="0">
              <a:solidFill>
                <a:srgbClr val="0D6F52"/>
              </a:solidFill>
              <a:latin typeface="스스로넷 설립체" panose="00000500000000000000" pitchFamily="2" charset="-127"/>
              <a:ea typeface="스스로넷 설립체" panose="00000500000000000000" pitchFamily="2" charset="-127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6F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00" y="482600"/>
            <a:ext cx="17043400" cy="9321800"/>
          </a:xfrm>
          <a:prstGeom prst="rect">
            <a:avLst/>
          </a:prstGeom>
          <a:effectLst>
            <a:outerShdw blurRad="865987" dist="143460" dir="2700000">
              <a:srgbClr val="000000">
                <a:alpha val="37000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1100" y="1841500"/>
            <a:ext cx="15913100" cy="38100"/>
          </a:xfrm>
          <a:prstGeom prst="rect">
            <a:avLst/>
          </a:prstGeom>
        </p:spPr>
      </p:pic>
      <p:sp>
        <p:nvSpPr>
          <p:cNvPr id="20" name="TextBox 4">
            <a:extLst>
              <a:ext uri="{FF2B5EF4-FFF2-40B4-BE49-F238E27FC236}">
                <a16:creationId xmlns:a16="http://schemas.microsoft.com/office/drawing/2014/main" id="{8979CB45-52D1-6DC8-0AE7-64F1FCC74FC6}"/>
              </a:ext>
            </a:extLst>
          </p:cNvPr>
          <p:cNvSpPr txBox="1"/>
          <p:nvPr/>
        </p:nvSpPr>
        <p:spPr>
          <a:xfrm>
            <a:off x="1295400" y="2030845"/>
            <a:ext cx="160655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en-US" altLang="ko-KR" sz="4000" b="0" i="0" u="none" strike="noStrike" dirty="0">
                <a:solidFill>
                  <a:srgbClr val="0D6F52"/>
                </a:solidFill>
                <a:latin typeface="스스로넷 설립체" panose="00000500000000000000" pitchFamily="2" charset="-127"/>
                <a:ea typeface="스스로넷 설립체" panose="00000500000000000000" pitchFamily="2" charset="-127"/>
              </a:rPr>
              <a:t>4. </a:t>
            </a:r>
            <a:r>
              <a:rPr lang="ko-KR" altLang="en-US" sz="4000" dirty="0">
                <a:solidFill>
                  <a:srgbClr val="0D6F52"/>
                </a:solidFill>
                <a:latin typeface="스스로넷 설립체" panose="00000500000000000000" pitchFamily="2" charset="-127"/>
                <a:ea typeface="스스로넷 설립체" panose="00000500000000000000" pitchFamily="2" charset="-127"/>
              </a:rPr>
              <a:t>요구분석</a:t>
            </a:r>
            <a:endParaRPr lang="ko-KR" sz="4000" b="0" i="0" u="none" strike="noStrike" dirty="0">
              <a:solidFill>
                <a:srgbClr val="0D6F52"/>
              </a:solidFill>
              <a:latin typeface="스스로넷 설립체" panose="00000500000000000000" pitchFamily="2" charset="-127"/>
              <a:ea typeface="스스로넷 설립체" panose="00000500000000000000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2D6C633-7F57-F119-1C81-DFCB680DF5C6}"/>
              </a:ext>
            </a:extLst>
          </p:cNvPr>
          <p:cNvSpPr txBox="1"/>
          <p:nvPr/>
        </p:nvSpPr>
        <p:spPr>
          <a:xfrm>
            <a:off x="1997566" y="3387404"/>
            <a:ext cx="4038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3200" b="1" dirty="0">
                <a:solidFill>
                  <a:srgbClr val="FD9F28"/>
                </a:solidFill>
                <a:latin typeface="Gmarket Sans Medium" panose="020B0604020202020204" charset="-128"/>
                <a:ea typeface="Gmarket Sans Medium" panose="020B0604020202020204" charset="-128"/>
              </a:rPr>
              <a:t>기능적 요구사항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CFC3B11-4137-7324-4507-9DF50D2B995A}"/>
              </a:ext>
            </a:extLst>
          </p:cNvPr>
          <p:cNvSpPr txBox="1"/>
          <p:nvPr/>
        </p:nvSpPr>
        <p:spPr>
          <a:xfrm>
            <a:off x="2018348" y="3989338"/>
            <a:ext cx="5906453" cy="39241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Gmarket Sans Medium" panose="020B0604020202020204" charset="-128"/>
                <a:ea typeface="Gmarket Sans Medium" panose="020B0604020202020204" charset="-128"/>
              </a:rPr>
              <a:t>CCTV </a:t>
            </a:r>
            <a:r>
              <a:rPr lang="ko-KR" altLang="en-US" sz="2400" dirty="0">
                <a:latin typeface="Gmarket Sans Medium" panose="020B0604020202020204" charset="-128"/>
                <a:ea typeface="Gmarket Sans Medium" panose="020B0604020202020204" charset="-128"/>
              </a:rPr>
              <a:t>위치 표시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Gmarket Sans Medium" panose="020B0604020202020204" charset="-128"/>
                <a:ea typeface="Gmarket Sans Medium" panose="020B0604020202020204" charset="-128"/>
              </a:rPr>
              <a:t>CCTV </a:t>
            </a:r>
            <a:r>
              <a:rPr lang="ko-KR" altLang="en-US" sz="2400" dirty="0">
                <a:latin typeface="Gmarket Sans Medium" panose="020B0604020202020204" charset="-128"/>
                <a:ea typeface="Gmarket Sans Medium" panose="020B0604020202020204" charset="-128"/>
              </a:rPr>
              <a:t>실시간 스트리밍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Gmarket Sans Medium" panose="020B0604020202020204" charset="-128"/>
                <a:ea typeface="Gmarket Sans Medium" panose="020B0604020202020204" charset="-128"/>
              </a:rPr>
              <a:t>AI </a:t>
            </a:r>
            <a:r>
              <a:rPr lang="ko-KR" altLang="en-US" sz="2400" dirty="0">
                <a:latin typeface="Gmarket Sans Medium" panose="020B0604020202020204" charset="-128"/>
                <a:ea typeface="Gmarket Sans Medium" panose="020B0604020202020204" charset="-128"/>
              </a:rPr>
              <a:t>산불 감지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Gmarket Sans Medium" panose="020B0604020202020204" charset="-128"/>
                <a:ea typeface="Gmarket Sans Medium" panose="020B0604020202020204" charset="-128"/>
              </a:rPr>
              <a:t>산불 감지 이력 저장 및 조회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Gmarket Sans Medium" panose="020B0604020202020204" charset="-128"/>
                <a:ea typeface="Gmarket Sans Medium" panose="020B0604020202020204" charset="-128"/>
              </a:rPr>
              <a:t>산불 발생 시 알림 제공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Gmarket Sans Medium" panose="020B0604020202020204" charset="-128"/>
                <a:ea typeface="Gmarket Sans Medium" panose="020B0604020202020204" charset="-128"/>
              </a:rPr>
              <a:t>기상 정보 제공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Gmarket Sans Medium" panose="020B0604020202020204" charset="-128"/>
                <a:ea typeface="Gmarket Sans Medium" panose="020B0604020202020204" charset="-128"/>
              </a:rPr>
              <a:t>사용자 권한 관리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A4E9564-FE4A-4927-A411-8CFC0F58194B}"/>
              </a:ext>
            </a:extLst>
          </p:cNvPr>
          <p:cNvSpPr txBox="1"/>
          <p:nvPr/>
        </p:nvSpPr>
        <p:spPr>
          <a:xfrm>
            <a:off x="10280650" y="3387404"/>
            <a:ext cx="6096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3200" b="1" dirty="0">
                <a:solidFill>
                  <a:srgbClr val="FD9F28"/>
                </a:solidFill>
                <a:latin typeface="Gmarket Sans Medium" panose="020B0604020202020204" charset="-128"/>
                <a:ea typeface="Gmarket Sans Medium" panose="020B0604020202020204" charset="-128"/>
              </a:rPr>
              <a:t>비기능적 요구사항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AC9C0CD-DE70-23F1-2CCF-EDA256AAD7EE}"/>
              </a:ext>
            </a:extLst>
          </p:cNvPr>
          <p:cNvSpPr txBox="1"/>
          <p:nvPr/>
        </p:nvSpPr>
        <p:spPr>
          <a:xfrm>
            <a:off x="10287000" y="3989338"/>
            <a:ext cx="8915400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Gmarket Sans Medium" panose="020B0604020202020204" charset="-128"/>
                <a:ea typeface="Gmarket Sans Medium" panose="020B0604020202020204" charset="-128"/>
              </a:rPr>
              <a:t>실시간 데이터 처리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Gmarket Sans Medium" panose="020B0604020202020204" charset="-128"/>
                <a:ea typeface="Gmarket Sans Medium" panose="020B0604020202020204" charset="-128"/>
              </a:rPr>
              <a:t>확장성</a:t>
            </a: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6B6C2CC3-B42E-5795-EA07-19776BD1B01E}"/>
              </a:ext>
            </a:extLst>
          </p:cNvPr>
          <p:cNvCxnSpPr>
            <a:cxnSpLocks/>
          </p:cNvCxnSpPr>
          <p:nvPr/>
        </p:nvCxnSpPr>
        <p:spPr>
          <a:xfrm>
            <a:off x="8991600" y="3349321"/>
            <a:ext cx="0" cy="5696815"/>
          </a:xfrm>
          <a:prstGeom prst="line">
            <a:avLst/>
          </a:prstGeom>
          <a:ln w="38100" cap="rnd">
            <a:solidFill>
              <a:srgbClr val="40716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4">
            <a:extLst>
              <a:ext uri="{FF2B5EF4-FFF2-40B4-BE49-F238E27FC236}">
                <a16:creationId xmlns:a16="http://schemas.microsoft.com/office/drawing/2014/main" id="{D12D34E9-D09C-3B6F-FFCC-2BDC549B3B64}"/>
              </a:ext>
            </a:extLst>
          </p:cNvPr>
          <p:cNvSpPr txBox="1"/>
          <p:nvPr/>
        </p:nvSpPr>
        <p:spPr>
          <a:xfrm>
            <a:off x="1117600" y="622300"/>
            <a:ext cx="160655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6000" b="0" i="0" u="none" strike="noStrike" spc="-100" dirty="0">
                <a:solidFill>
                  <a:srgbClr val="0D6F52"/>
                </a:solidFill>
                <a:latin typeface="스스로넷 설립체" panose="00000500000000000000" pitchFamily="2" charset="-127"/>
                <a:ea typeface="스스로넷 설립체" panose="00000500000000000000" pitchFamily="2" charset="-127"/>
              </a:rPr>
              <a:t>과제 내용 및 추진방법</a:t>
            </a:r>
            <a:endParaRPr lang="ko-KR" sz="6000" b="0" i="0" u="none" strike="noStrike" dirty="0">
              <a:solidFill>
                <a:srgbClr val="0D6F52"/>
              </a:solidFill>
              <a:latin typeface="스스로넷 설립체" panose="00000500000000000000" pitchFamily="2" charset="-127"/>
              <a:ea typeface="스스로넷 설립체" panose="00000500000000000000" pitchFamily="2" charset="-127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6F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300" y="482600"/>
            <a:ext cx="17043400" cy="9321800"/>
          </a:xfrm>
          <a:prstGeom prst="rect">
            <a:avLst/>
          </a:prstGeom>
          <a:effectLst>
            <a:outerShdw blurRad="865987" dist="143460" dir="2700000">
              <a:srgbClr val="000000">
                <a:alpha val="37000"/>
              </a:srgbClr>
            </a:outerShdw>
          </a:effectLst>
        </p:spPr>
      </p:pic>
      <p:sp>
        <p:nvSpPr>
          <p:cNvPr id="4" name="TextBox 4"/>
          <p:cNvSpPr txBox="1"/>
          <p:nvPr/>
        </p:nvSpPr>
        <p:spPr>
          <a:xfrm>
            <a:off x="2197100" y="8470900"/>
            <a:ext cx="138938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9559"/>
              </a:lnSpc>
            </a:pPr>
            <a:r>
              <a:rPr lang="ko-KR" sz="2500" b="0" i="0" u="none" strike="noStrike" spc="-100">
                <a:solidFill>
                  <a:srgbClr val="FFFFFF"/>
                </a:solidFill>
                <a:ea typeface="Pretendard Medium"/>
              </a:rPr>
              <a:t>최신</a:t>
            </a:r>
            <a:r>
              <a:rPr lang="en-US" sz="2500" b="0" i="0" u="none" strike="noStrike" spc="-100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500" b="0" i="0" u="none" strike="noStrike" spc="-100">
                <a:solidFill>
                  <a:srgbClr val="FFFFFF"/>
                </a:solidFill>
                <a:ea typeface="Pretendard Medium"/>
              </a:rPr>
              <a:t>기술</a:t>
            </a:r>
            <a:r>
              <a:rPr lang="en-US" sz="2500" b="0" i="0" u="none" strike="noStrike" spc="-100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500" b="0" i="0" u="none" strike="noStrike" spc="-100">
                <a:solidFill>
                  <a:srgbClr val="FFFFFF"/>
                </a:solidFill>
                <a:ea typeface="Pretendard Medium"/>
              </a:rPr>
              <a:t>스택으로</a:t>
            </a:r>
            <a:r>
              <a:rPr lang="en-US" sz="2500" b="0" i="0" u="none" strike="noStrike" spc="-100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500" b="0" i="0" u="none" strike="noStrike" spc="-100">
                <a:solidFill>
                  <a:srgbClr val="FFFFFF"/>
                </a:solidFill>
                <a:ea typeface="Pretendard Medium"/>
              </a:rPr>
              <a:t>효율적이고</a:t>
            </a:r>
            <a:r>
              <a:rPr lang="en-US" sz="2500" b="0" i="0" u="none" strike="noStrike" spc="-100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500" b="0" i="0" u="none" strike="noStrike" spc="-100">
                <a:solidFill>
                  <a:srgbClr val="FFFFFF"/>
                </a:solidFill>
                <a:ea typeface="Pretendard Medium"/>
              </a:rPr>
              <a:t>확장</a:t>
            </a:r>
            <a:r>
              <a:rPr lang="en-US" sz="2500" b="0" i="0" u="none" strike="noStrike" spc="-100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500" b="0" i="0" u="none" strike="noStrike" spc="-100">
                <a:solidFill>
                  <a:srgbClr val="FFFFFF"/>
                </a:solidFill>
                <a:ea typeface="Pretendard Medium"/>
              </a:rPr>
              <a:t>가능한</a:t>
            </a:r>
            <a:r>
              <a:rPr lang="en-US" sz="2500" b="0" i="0" u="none" strike="noStrike" spc="-100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500" b="0" i="0" u="none" strike="noStrike" spc="-100">
                <a:solidFill>
                  <a:srgbClr val="FFFFFF"/>
                </a:solidFill>
                <a:ea typeface="Pretendard Medium"/>
              </a:rPr>
              <a:t>개발</a:t>
            </a:r>
            <a:r>
              <a:rPr lang="en-US" sz="2500" b="0" i="0" u="none" strike="noStrike" spc="-100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500" b="0" i="0" u="none" strike="noStrike" spc="-100">
                <a:solidFill>
                  <a:srgbClr val="FFFFFF"/>
                </a:solidFill>
                <a:ea typeface="Pretendard Medium"/>
              </a:rPr>
              <a:t>환경</a:t>
            </a:r>
            <a:r>
              <a:rPr lang="en-US" sz="2500" b="0" i="0" u="none" strike="noStrike" spc="-100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500" b="0" i="0" u="none" strike="noStrike" spc="-100">
                <a:solidFill>
                  <a:srgbClr val="FFFFFF"/>
                </a:solidFill>
                <a:ea typeface="Pretendard Medium"/>
              </a:rPr>
              <a:t>구축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1100" y="1841500"/>
            <a:ext cx="15913100" cy="381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7555" y="5313218"/>
            <a:ext cx="3594100" cy="25527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823605" y="6297468"/>
            <a:ext cx="3302000" cy="1271155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200" b="0" i="0" u="none" strike="noStrike" spc="-100" dirty="0">
                <a:solidFill>
                  <a:srgbClr val="0D6F52"/>
                </a:solidFill>
                <a:latin typeface="Pretendard Medium"/>
              </a:rPr>
              <a:t>Yolo</a:t>
            </a:r>
            <a:r>
              <a:rPr lang="ko-KR" altLang="en-US" sz="2200" b="0" i="0" u="none" strike="noStrike" spc="-100" dirty="0">
                <a:solidFill>
                  <a:srgbClr val="0D6F52"/>
                </a:solidFill>
                <a:latin typeface="Pretendard Medium"/>
              </a:rPr>
              <a:t> </a:t>
            </a:r>
            <a:r>
              <a:rPr lang="en-US" altLang="ko-KR" sz="2200" b="0" i="0" u="none" strike="noStrike" spc="-100" dirty="0">
                <a:solidFill>
                  <a:srgbClr val="0D6F52"/>
                </a:solidFill>
                <a:latin typeface="Pretendard Medium"/>
              </a:rPr>
              <a:t>11</a:t>
            </a:r>
            <a:endParaRPr lang="en-US" sz="2200" b="0" i="0" u="none" strike="noStrike" spc="-100" dirty="0">
              <a:solidFill>
                <a:srgbClr val="0D6F52"/>
              </a:solidFill>
              <a:latin typeface="Pretendard Medium"/>
            </a:endParaRPr>
          </a:p>
        </p:txBody>
      </p:sp>
      <p:sp>
        <p:nvSpPr>
          <p:cNvPr id="27" name="TextBox 4">
            <a:extLst>
              <a:ext uri="{FF2B5EF4-FFF2-40B4-BE49-F238E27FC236}">
                <a16:creationId xmlns:a16="http://schemas.microsoft.com/office/drawing/2014/main" id="{898CA12A-510F-654B-F39F-93900123E4FF}"/>
              </a:ext>
            </a:extLst>
          </p:cNvPr>
          <p:cNvSpPr txBox="1"/>
          <p:nvPr/>
        </p:nvSpPr>
        <p:spPr>
          <a:xfrm>
            <a:off x="1295400" y="2030845"/>
            <a:ext cx="160655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en-US" altLang="ko-KR" sz="4000" dirty="0">
                <a:solidFill>
                  <a:srgbClr val="0D6F52"/>
                </a:solidFill>
                <a:latin typeface="스스로넷 설립체" panose="00000500000000000000" pitchFamily="2" charset="-127"/>
                <a:ea typeface="스스로넷 설립체" panose="00000500000000000000" pitchFamily="2" charset="-127"/>
              </a:rPr>
              <a:t>5</a:t>
            </a:r>
            <a:r>
              <a:rPr lang="en-US" altLang="ko-KR" sz="4000" b="0" i="0" u="none" strike="noStrike" dirty="0">
                <a:solidFill>
                  <a:srgbClr val="0D6F52"/>
                </a:solidFill>
                <a:latin typeface="스스로넷 설립체" panose="00000500000000000000" pitchFamily="2" charset="-127"/>
                <a:ea typeface="스스로넷 설립체" panose="00000500000000000000" pitchFamily="2" charset="-127"/>
              </a:rPr>
              <a:t>. </a:t>
            </a:r>
            <a:r>
              <a:rPr lang="ko-KR" altLang="en-US" sz="4000" b="0" i="0" u="none" strike="noStrike" dirty="0">
                <a:solidFill>
                  <a:srgbClr val="0D6F52"/>
                </a:solidFill>
                <a:latin typeface="스스로넷 설립체" panose="00000500000000000000" pitchFamily="2" charset="-127"/>
                <a:ea typeface="스스로넷 설립체" panose="00000500000000000000" pitchFamily="2" charset="-127"/>
              </a:rPr>
              <a:t>개발 환경 및 도구</a:t>
            </a:r>
            <a:r>
              <a:rPr lang="en-US" altLang="ko-KR" sz="4000" b="0" i="0" u="none" strike="noStrike" dirty="0">
                <a:solidFill>
                  <a:srgbClr val="0D6F52"/>
                </a:solidFill>
                <a:latin typeface="스스로넷 설립체" panose="00000500000000000000" pitchFamily="2" charset="-127"/>
                <a:ea typeface="스스로넷 설립체" panose="00000500000000000000" pitchFamily="2" charset="-127"/>
              </a:rPr>
              <a:t>, </a:t>
            </a:r>
            <a:r>
              <a:rPr lang="ko-KR" altLang="en-US" sz="4000" b="0" i="0" u="none" strike="noStrike" dirty="0" err="1">
                <a:solidFill>
                  <a:srgbClr val="0D6F52"/>
                </a:solidFill>
                <a:latin typeface="스스로넷 설립체" panose="00000500000000000000" pitchFamily="2" charset="-127"/>
                <a:ea typeface="스스로넷 설립체" panose="00000500000000000000" pitchFamily="2" charset="-127"/>
              </a:rPr>
              <a:t>협업툴</a:t>
            </a:r>
            <a:endParaRPr lang="ko-KR" sz="4000" b="0" i="0" u="none" strike="noStrike" dirty="0">
              <a:solidFill>
                <a:srgbClr val="0D6F52"/>
              </a:solidFill>
              <a:latin typeface="스스로넷 설립체" panose="00000500000000000000" pitchFamily="2" charset="-127"/>
              <a:ea typeface="스스로넷 설립체" panose="00000500000000000000" pitchFamily="2" charset="-127"/>
            </a:endParaRPr>
          </a:p>
        </p:txBody>
      </p:sp>
      <p:sp>
        <p:nvSpPr>
          <p:cNvPr id="29" name="TextBox 4">
            <a:extLst>
              <a:ext uri="{FF2B5EF4-FFF2-40B4-BE49-F238E27FC236}">
                <a16:creationId xmlns:a16="http://schemas.microsoft.com/office/drawing/2014/main" id="{6D7CAD0D-CACA-B264-BF32-B677CDABD2CC}"/>
              </a:ext>
            </a:extLst>
          </p:cNvPr>
          <p:cNvSpPr txBox="1"/>
          <p:nvPr/>
        </p:nvSpPr>
        <p:spPr>
          <a:xfrm>
            <a:off x="1117600" y="622300"/>
            <a:ext cx="160655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6000" b="0" i="0" u="none" strike="noStrike" spc="-100" dirty="0">
                <a:solidFill>
                  <a:srgbClr val="0D6F52"/>
                </a:solidFill>
                <a:latin typeface="스스로넷 설립체" panose="00000500000000000000" pitchFamily="2" charset="-127"/>
                <a:ea typeface="스스로넷 설립체" panose="00000500000000000000" pitchFamily="2" charset="-127"/>
              </a:rPr>
              <a:t>과제 내용 및 추진방법</a:t>
            </a:r>
            <a:endParaRPr lang="ko-KR" sz="6000" b="0" i="0" u="none" strike="noStrike" dirty="0">
              <a:solidFill>
                <a:srgbClr val="0D6F52"/>
              </a:solidFill>
              <a:latin typeface="스스로넷 설립체" panose="00000500000000000000" pitchFamily="2" charset="-127"/>
              <a:ea typeface="스스로넷 설립체" panose="00000500000000000000" pitchFamily="2" charset="-127"/>
            </a:endParaRP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DD9D6310-1148-7870-995D-053E092A2D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7555" y="4305300"/>
            <a:ext cx="3581400" cy="8382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765300" y="4432300"/>
            <a:ext cx="3314700" cy="4826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ctr">
              <a:lnSpc>
                <a:spcPct val="116199"/>
              </a:lnSpc>
            </a:pPr>
            <a:r>
              <a:rPr lang="en-US" sz="2600" b="0" i="0" u="none" strike="noStrike" spc="-100" dirty="0">
                <a:solidFill>
                  <a:schemeClr val="bg1"/>
                </a:solidFill>
                <a:latin typeface="Pretendard Bold"/>
              </a:rPr>
              <a:t>AI </a:t>
            </a:r>
            <a:r>
              <a:rPr lang="ko-KR" sz="2600" b="0" i="0" u="none" strike="noStrike" spc="-100" dirty="0">
                <a:solidFill>
                  <a:schemeClr val="bg1"/>
                </a:solidFill>
                <a:ea typeface="Pretendard Bold"/>
              </a:rPr>
              <a:t>모델</a:t>
            </a:r>
          </a:p>
        </p:txBody>
      </p:sp>
      <p:pic>
        <p:nvPicPr>
          <p:cNvPr id="6" name="Picture 8">
            <a:extLst>
              <a:ext uri="{FF2B5EF4-FFF2-40B4-BE49-F238E27FC236}">
                <a16:creationId xmlns:a16="http://schemas.microsoft.com/office/drawing/2014/main" id="{FCD097B2-7257-C5CB-8376-CB0AD42522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6159" y="5299364"/>
            <a:ext cx="3594100" cy="2552700"/>
          </a:xfrm>
          <a:prstGeom prst="rect">
            <a:avLst/>
          </a:prstGeom>
        </p:spPr>
      </p:pic>
      <p:sp>
        <p:nvSpPr>
          <p:cNvPr id="7" name="TextBox 9">
            <a:extLst>
              <a:ext uri="{FF2B5EF4-FFF2-40B4-BE49-F238E27FC236}">
                <a16:creationId xmlns:a16="http://schemas.microsoft.com/office/drawing/2014/main" id="{19801502-D0B5-1774-260B-E9022C8BD82F}"/>
              </a:ext>
            </a:extLst>
          </p:cNvPr>
          <p:cNvSpPr txBox="1"/>
          <p:nvPr/>
        </p:nvSpPr>
        <p:spPr>
          <a:xfrm>
            <a:off x="9154391" y="4319157"/>
            <a:ext cx="3302000" cy="1271155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200" b="0" i="0" u="none" strike="noStrike" spc="-100" dirty="0">
                <a:solidFill>
                  <a:srgbClr val="0D6F52"/>
                </a:solidFill>
                <a:latin typeface="Pretendard Medium"/>
              </a:rPr>
              <a:t>Git</a:t>
            </a:r>
          </a:p>
          <a:p>
            <a:pPr lvl="0" algn="ctr">
              <a:lnSpc>
                <a:spcPct val="116199"/>
              </a:lnSpc>
            </a:pPr>
            <a:r>
              <a:rPr lang="en-US" sz="2200" spc="-100" dirty="0" err="1">
                <a:solidFill>
                  <a:srgbClr val="0D6F52"/>
                </a:solidFill>
                <a:latin typeface="Pretendard Medium"/>
              </a:rPr>
              <a:t>Github</a:t>
            </a:r>
            <a:endParaRPr lang="en-US" sz="2200" b="0" i="0" u="none" strike="noStrike" spc="-100" dirty="0">
              <a:solidFill>
                <a:srgbClr val="0D6F52"/>
              </a:solidFill>
              <a:latin typeface="Pretendard Medium"/>
            </a:endParaRPr>
          </a:p>
        </p:txBody>
      </p:sp>
      <p:pic>
        <p:nvPicPr>
          <p:cNvPr id="10" name="Picture 3">
            <a:extLst>
              <a:ext uri="{FF2B5EF4-FFF2-40B4-BE49-F238E27FC236}">
                <a16:creationId xmlns:a16="http://schemas.microsoft.com/office/drawing/2014/main" id="{88516DA2-7C05-F652-CA8E-CE36A35ADB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0014" y="4308764"/>
            <a:ext cx="3581400" cy="8382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9C80D03-D913-166F-A1CE-7B0026B3A7F3}"/>
              </a:ext>
            </a:extLst>
          </p:cNvPr>
          <p:cNvSpPr txBox="1"/>
          <p:nvPr/>
        </p:nvSpPr>
        <p:spPr>
          <a:xfrm>
            <a:off x="5507759" y="4435764"/>
            <a:ext cx="3314700" cy="4826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ctr">
              <a:lnSpc>
                <a:spcPct val="116199"/>
              </a:lnSpc>
            </a:pPr>
            <a:r>
              <a:rPr lang="ko-KR" altLang="en-US" sz="2600" spc="-100" dirty="0">
                <a:solidFill>
                  <a:schemeClr val="bg1"/>
                </a:solidFill>
                <a:latin typeface="Pretendard Bold"/>
                <a:ea typeface="Pretendard Bold"/>
              </a:rPr>
              <a:t>버전 관리</a:t>
            </a:r>
            <a:endParaRPr lang="ko-KR" sz="2600" b="0" i="0" u="none" strike="noStrike" spc="-100" dirty="0">
              <a:solidFill>
                <a:schemeClr val="bg1"/>
              </a:solidFill>
              <a:ea typeface="Pretendard Bold"/>
            </a:endParaRPr>
          </a:p>
        </p:txBody>
      </p:sp>
      <p:pic>
        <p:nvPicPr>
          <p:cNvPr id="25" name="Picture 8">
            <a:extLst>
              <a:ext uri="{FF2B5EF4-FFF2-40B4-BE49-F238E27FC236}">
                <a16:creationId xmlns:a16="http://schemas.microsoft.com/office/drawing/2014/main" id="{F78E5301-9D90-2B8A-4557-88EB34EF19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76038" y="5295900"/>
            <a:ext cx="3594100" cy="2552700"/>
          </a:xfrm>
          <a:prstGeom prst="rect">
            <a:avLst/>
          </a:prstGeom>
        </p:spPr>
      </p:pic>
      <p:sp>
        <p:nvSpPr>
          <p:cNvPr id="30" name="TextBox 9">
            <a:extLst>
              <a:ext uri="{FF2B5EF4-FFF2-40B4-BE49-F238E27FC236}">
                <a16:creationId xmlns:a16="http://schemas.microsoft.com/office/drawing/2014/main" id="{2701AAA0-C91E-9ABD-DFE9-B3300501DAE0}"/>
              </a:ext>
            </a:extLst>
          </p:cNvPr>
          <p:cNvSpPr txBox="1"/>
          <p:nvPr/>
        </p:nvSpPr>
        <p:spPr>
          <a:xfrm>
            <a:off x="9322088" y="6291118"/>
            <a:ext cx="3302000" cy="1271155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200" b="0" i="0" u="none" strike="noStrike" spc="-100" dirty="0">
                <a:solidFill>
                  <a:srgbClr val="0D6F52"/>
                </a:solidFill>
                <a:latin typeface="Pretendard Medium"/>
              </a:rPr>
              <a:t>Figma</a:t>
            </a:r>
          </a:p>
        </p:txBody>
      </p:sp>
      <p:pic>
        <p:nvPicPr>
          <p:cNvPr id="31" name="Picture 3">
            <a:extLst>
              <a:ext uri="{FF2B5EF4-FFF2-40B4-BE49-F238E27FC236}">
                <a16:creationId xmlns:a16="http://schemas.microsoft.com/office/drawing/2014/main" id="{E82AFF07-0A71-4EE4-33C9-7F6A187A5A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89893" y="4305300"/>
            <a:ext cx="3581400" cy="838200"/>
          </a:xfrm>
          <a:prstGeom prst="rect">
            <a:avLst/>
          </a:prstGeom>
        </p:spPr>
      </p:pic>
      <p:sp>
        <p:nvSpPr>
          <p:cNvPr id="32" name="TextBox 11">
            <a:extLst>
              <a:ext uri="{FF2B5EF4-FFF2-40B4-BE49-F238E27FC236}">
                <a16:creationId xmlns:a16="http://schemas.microsoft.com/office/drawing/2014/main" id="{4F1926F3-FA7B-6F32-222E-07F8AEB954AF}"/>
              </a:ext>
            </a:extLst>
          </p:cNvPr>
          <p:cNvSpPr txBox="1"/>
          <p:nvPr/>
        </p:nvSpPr>
        <p:spPr>
          <a:xfrm>
            <a:off x="9277638" y="4432300"/>
            <a:ext cx="3314700" cy="4826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ctr">
              <a:lnSpc>
                <a:spcPct val="116199"/>
              </a:lnSpc>
            </a:pPr>
            <a:r>
              <a:rPr lang="en-US" altLang="ko-KR" sz="2600" spc="-100" dirty="0">
                <a:solidFill>
                  <a:schemeClr val="bg1"/>
                </a:solidFill>
                <a:latin typeface="Pretendard Bold"/>
                <a:ea typeface="Pretendard Bold"/>
              </a:rPr>
              <a:t>UI/UX </a:t>
            </a:r>
            <a:r>
              <a:rPr lang="ko-KR" altLang="en-US" sz="2600" spc="-100" dirty="0">
                <a:solidFill>
                  <a:schemeClr val="bg1"/>
                </a:solidFill>
                <a:latin typeface="Pretendard Bold"/>
                <a:ea typeface="Pretendard Bold"/>
              </a:rPr>
              <a:t>디자인</a:t>
            </a:r>
            <a:endParaRPr lang="ko-KR" sz="2600" b="0" i="0" u="none" strike="noStrike" spc="-100" dirty="0">
              <a:solidFill>
                <a:schemeClr val="bg1"/>
              </a:solidFill>
              <a:ea typeface="Pretendard Bold"/>
            </a:endParaRPr>
          </a:p>
        </p:txBody>
      </p:sp>
      <p:sp>
        <p:nvSpPr>
          <p:cNvPr id="33" name="TextBox 9">
            <a:extLst>
              <a:ext uri="{FF2B5EF4-FFF2-40B4-BE49-F238E27FC236}">
                <a16:creationId xmlns:a16="http://schemas.microsoft.com/office/drawing/2014/main" id="{81616261-F0C6-F1DE-2509-89F39142324C}"/>
              </a:ext>
            </a:extLst>
          </p:cNvPr>
          <p:cNvSpPr txBox="1"/>
          <p:nvPr/>
        </p:nvSpPr>
        <p:spPr>
          <a:xfrm>
            <a:off x="5520459" y="6084452"/>
            <a:ext cx="3302000" cy="1271155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200" spc="-100" dirty="0">
                <a:solidFill>
                  <a:srgbClr val="0D6F52"/>
                </a:solidFill>
                <a:latin typeface="Pretendard Medium"/>
              </a:rPr>
              <a:t>Git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 spc="-100" dirty="0" err="1">
                <a:solidFill>
                  <a:srgbClr val="0D6F52"/>
                </a:solidFill>
                <a:latin typeface="Pretendard Medium"/>
              </a:rPr>
              <a:t>Github</a:t>
            </a:r>
            <a:endParaRPr lang="en-US" sz="2200" b="0" i="0" u="none" strike="noStrike" spc="-100" dirty="0">
              <a:solidFill>
                <a:srgbClr val="0D6F52"/>
              </a:solidFill>
              <a:latin typeface="Pretendard Medium"/>
            </a:endParaRPr>
          </a:p>
        </p:txBody>
      </p:sp>
      <p:sp>
        <p:nvSpPr>
          <p:cNvPr id="34" name="TextBox 9">
            <a:extLst>
              <a:ext uri="{FF2B5EF4-FFF2-40B4-BE49-F238E27FC236}">
                <a16:creationId xmlns:a16="http://schemas.microsoft.com/office/drawing/2014/main" id="{C566F292-E6C2-97D9-2402-6069434D5FF5}"/>
              </a:ext>
            </a:extLst>
          </p:cNvPr>
          <p:cNvSpPr txBox="1"/>
          <p:nvPr/>
        </p:nvSpPr>
        <p:spPr>
          <a:xfrm>
            <a:off x="12936970" y="4319157"/>
            <a:ext cx="3302000" cy="1271155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200" b="0" i="0" u="none" strike="noStrike" spc="-100" dirty="0">
                <a:solidFill>
                  <a:srgbClr val="0D6F52"/>
                </a:solidFill>
                <a:latin typeface="Pretendard Medium"/>
              </a:rPr>
              <a:t>Git</a:t>
            </a:r>
          </a:p>
          <a:p>
            <a:pPr lvl="0" algn="ctr">
              <a:lnSpc>
                <a:spcPct val="116199"/>
              </a:lnSpc>
            </a:pPr>
            <a:r>
              <a:rPr lang="en-US" sz="2200" spc="-100" dirty="0" err="1">
                <a:solidFill>
                  <a:srgbClr val="0D6F52"/>
                </a:solidFill>
                <a:latin typeface="Pretendard Medium"/>
              </a:rPr>
              <a:t>Github</a:t>
            </a:r>
            <a:endParaRPr lang="en-US" sz="2200" b="0" i="0" u="none" strike="noStrike" spc="-100" dirty="0">
              <a:solidFill>
                <a:srgbClr val="0D6F52"/>
              </a:solidFill>
              <a:latin typeface="Pretendard Medium"/>
            </a:endParaRPr>
          </a:p>
        </p:txBody>
      </p:sp>
      <p:pic>
        <p:nvPicPr>
          <p:cNvPr id="35" name="Picture 8">
            <a:extLst>
              <a:ext uri="{FF2B5EF4-FFF2-40B4-BE49-F238E27FC236}">
                <a16:creationId xmlns:a16="http://schemas.microsoft.com/office/drawing/2014/main" id="{15B221D7-18D2-86B6-1FF1-9C99424BD2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58617" y="5295900"/>
            <a:ext cx="3594100" cy="2552700"/>
          </a:xfrm>
          <a:prstGeom prst="rect">
            <a:avLst/>
          </a:prstGeom>
        </p:spPr>
      </p:pic>
      <p:sp>
        <p:nvSpPr>
          <p:cNvPr id="36" name="TextBox 9">
            <a:extLst>
              <a:ext uri="{FF2B5EF4-FFF2-40B4-BE49-F238E27FC236}">
                <a16:creationId xmlns:a16="http://schemas.microsoft.com/office/drawing/2014/main" id="{0F453870-4E1E-2662-BD22-014E99A59790}"/>
              </a:ext>
            </a:extLst>
          </p:cNvPr>
          <p:cNvSpPr txBox="1"/>
          <p:nvPr/>
        </p:nvSpPr>
        <p:spPr>
          <a:xfrm>
            <a:off x="13104667" y="6291118"/>
            <a:ext cx="3302000" cy="1271155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200" spc="-100" dirty="0">
                <a:solidFill>
                  <a:srgbClr val="0D6F52"/>
                </a:solidFill>
                <a:latin typeface="Pretendard Medium"/>
              </a:rPr>
              <a:t>Docker</a:t>
            </a:r>
            <a:endParaRPr lang="en-US" sz="2200" b="0" i="0" u="none" strike="noStrike" spc="-100" dirty="0">
              <a:solidFill>
                <a:srgbClr val="0D6F52"/>
              </a:solidFill>
              <a:latin typeface="Pretendard Medium"/>
            </a:endParaRPr>
          </a:p>
        </p:txBody>
      </p:sp>
      <p:pic>
        <p:nvPicPr>
          <p:cNvPr id="37" name="Picture 3">
            <a:extLst>
              <a:ext uri="{FF2B5EF4-FFF2-40B4-BE49-F238E27FC236}">
                <a16:creationId xmlns:a16="http://schemas.microsoft.com/office/drawing/2014/main" id="{D6A1BACA-88F1-4587-3EB9-B6C953E8E2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72472" y="4305300"/>
            <a:ext cx="3581400" cy="838200"/>
          </a:xfrm>
          <a:prstGeom prst="rect">
            <a:avLst/>
          </a:prstGeom>
        </p:spPr>
      </p:pic>
      <p:sp>
        <p:nvSpPr>
          <p:cNvPr id="38" name="TextBox 11">
            <a:extLst>
              <a:ext uri="{FF2B5EF4-FFF2-40B4-BE49-F238E27FC236}">
                <a16:creationId xmlns:a16="http://schemas.microsoft.com/office/drawing/2014/main" id="{851976EF-0D52-96C5-FE55-CBA1A060A9C6}"/>
              </a:ext>
            </a:extLst>
          </p:cNvPr>
          <p:cNvSpPr txBox="1"/>
          <p:nvPr/>
        </p:nvSpPr>
        <p:spPr>
          <a:xfrm>
            <a:off x="13060217" y="4432300"/>
            <a:ext cx="3314700" cy="4826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ctr">
              <a:lnSpc>
                <a:spcPct val="116199"/>
              </a:lnSpc>
            </a:pPr>
            <a:r>
              <a:rPr lang="ko-KR" altLang="en-US" sz="2600" b="0" i="0" u="none" strike="noStrike" spc="-100" dirty="0">
                <a:solidFill>
                  <a:schemeClr val="bg1"/>
                </a:solidFill>
                <a:latin typeface="Pretendard Bold"/>
                <a:ea typeface="Pretendard Bold"/>
              </a:rPr>
              <a:t>배포 환경</a:t>
            </a:r>
            <a:endParaRPr lang="ko-KR" sz="2600" b="0" i="0" u="none" strike="noStrike" spc="-100" dirty="0">
              <a:solidFill>
                <a:schemeClr val="bg1"/>
              </a:solidFill>
              <a:ea typeface="Pretendard Bol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6F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300" y="482600"/>
            <a:ext cx="17043400" cy="9321800"/>
          </a:xfrm>
          <a:prstGeom prst="rect">
            <a:avLst/>
          </a:prstGeom>
          <a:effectLst>
            <a:outerShdw blurRad="865987" dist="143460" dir="2700000">
              <a:srgbClr val="000000">
                <a:alpha val="37000"/>
              </a:srgbClr>
            </a:outerShdw>
          </a:effectLst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1100" y="1841500"/>
            <a:ext cx="15913100" cy="381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117600" y="622300"/>
            <a:ext cx="160655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6000" b="0" i="0" u="none" strike="noStrike" dirty="0">
                <a:solidFill>
                  <a:srgbClr val="0D6F52"/>
                </a:solidFill>
                <a:ea typeface="establish Retrosans"/>
              </a:rPr>
              <a:t>과제</a:t>
            </a:r>
            <a:r>
              <a:rPr lang="en-US" sz="6000" b="0" i="0" u="none" strike="noStrike" dirty="0">
                <a:solidFill>
                  <a:srgbClr val="0D6F52"/>
                </a:solidFill>
                <a:latin typeface="establish Retrosans"/>
              </a:rPr>
              <a:t> </a:t>
            </a:r>
            <a:r>
              <a:rPr lang="ko-KR" sz="6000" b="0" i="0" u="none" strike="noStrike" dirty="0">
                <a:solidFill>
                  <a:srgbClr val="0D6F52"/>
                </a:solidFill>
                <a:ea typeface="establish Retrosans"/>
              </a:rPr>
              <a:t>추진</a:t>
            </a:r>
            <a:r>
              <a:rPr lang="en-US" sz="6000" b="0" i="0" u="none" strike="noStrike" dirty="0">
                <a:solidFill>
                  <a:srgbClr val="0D6F52"/>
                </a:solidFill>
                <a:latin typeface="establish Retrosans"/>
              </a:rPr>
              <a:t> </a:t>
            </a:r>
            <a:r>
              <a:rPr lang="ko-KR" sz="6000" b="0" i="0" u="none" strike="noStrike" dirty="0">
                <a:solidFill>
                  <a:srgbClr val="0D6F52"/>
                </a:solidFill>
                <a:ea typeface="establish Retrosans"/>
              </a:rPr>
              <a:t>일정</a:t>
            </a:r>
            <a:r>
              <a:rPr lang="en-US" altLang="ko-KR" sz="6000" b="0" i="0" u="none" strike="noStrike" dirty="0">
                <a:solidFill>
                  <a:srgbClr val="0D6F52"/>
                </a:solidFill>
                <a:ea typeface="establish Retrosans"/>
              </a:rPr>
              <a:t> - </a:t>
            </a:r>
            <a:r>
              <a:rPr lang="ko-KR" altLang="en-US" sz="6000" dirty="0" err="1">
                <a:solidFill>
                  <a:srgbClr val="0D6F52"/>
                </a:solidFill>
                <a:ea typeface="establish Retrosans"/>
              </a:rPr>
              <a:t>간트차트</a:t>
            </a:r>
            <a:endParaRPr lang="ko-KR" sz="6000" b="0" i="0" u="none" strike="noStrike" dirty="0">
              <a:solidFill>
                <a:srgbClr val="0D6F52"/>
              </a:solidFill>
              <a:ea typeface="establish Retrosan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9206DEC-ACF0-FA7A-C792-2DC46ED83F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0" y="2019300"/>
            <a:ext cx="11738337" cy="76327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915C671-9D9F-6EC2-0231-E7977A5227F3}"/>
              </a:ext>
            </a:extLst>
          </p:cNvPr>
          <p:cNvSpPr txBox="1"/>
          <p:nvPr/>
        </p:nvSpPr>
        <p:spPr>
          <a:xfrm>
            <a:off x="13639800" y="4758018"/>
            <a:ext cx="6019800" cy="1977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l">
              <a:lnSpc>
                <a:spcPct val="150000"/>
              </a:lnSpc>
            </a:pPr>
            <a:r>
              <a:rPr lang="ko-KR" altLang="en-US" sz="2800" b="0" i="0" u="none" strike="noStrike" spc="-300" dirty="0" err="1">
                <a:solidFill>
                  <a:srgbClr val="000000"/>
                </a:solidFill>
                <a:latin typeface="Gmarket Sans Medium" panose="020B0604020202020204" charset="-128"/>
                <a:ea typeface="Gmarket Sans Medium" panose="020B0604020202020204" charset="-128"/>
              </a:rPr>
              <a:t>프론트엔드</a:t>
            </a:r>
            <a:r>
              <a:rPr lang="ko-KR" altLang="en-US" sz="2800" b="0" i="0" u="none" strike="noStrike" spc="-300" dirty="0">
                <a:solidFill>
                  <a:srgbClr val="000000"/>
                </a:solidFill>
                <a:latin typeface="Gmarket Sans Medium" panose="020B0604020202020204" charset="-128"/>
                <a:ea typeface="Gmarket Sans Medium" panose="020B0604020202020204" charset="-128"/>
              </a:rPr>
              <a:t>  </a:t>
            </a:r>
            <a:r>
              <a:rPr lang="en-US" altLang="ko-KR" sz="2800" b="0" i="0" u="none" strike="noStrike" spc="-300" dirty="0">
                <a:solidFill>
                  <a:srgbClr val="000000"/>
                </a:solidFill>
                <a:latin typeface="Gmarket Sans Medium" panose="020B0604020202020204" charset="-128"/>
                <a:ea typeface="Gmarket Sans Medium" panose="020B0604020202020204" charset="-128"/>
              </a:rPr>
              <a:t>–  </a:t>
            </a:r>
            <a:r>
              <a:rPr lang="ko-KR" altLang="en-US" sz="2800" b="0" i="0" u="none" strike="noStrike" spc="-300" dirty="0">
                <a:solidFill>
                  <a:srgbClr val="000000"/>
                </a:solidFill>
                <a:latin typeface="Gmarket Sans Medium" panose="020B0604020202020204" charset="-128"/>
                <a:ea typeface="Gmarket Sans Medium" panose="020B0604020202020204" charset="-128"/>
              </a:rPr>
              <a:t>이현성</a:t>
            </a:r>
            <a:endParaRPr lang="en-US" altLang="ko-KR" sz="2800" b="0" i="0" u="none" strike="noStrike" spc="-300" dirty="0">
              <a:solidFill>
                <a:srgbClr val="000000"/>
              </a:solidFill>
              <a:latin typeface="Gmarket Sans Medium" panose="020B0604020202020204" charset="-128"/>
              <a:ea typeface="Gmarket Sans Medium" panose="020B0604020202020204" charset="-128"/>
            </a:endParaRPr>
          </a:p>
          <a:p>
            <a:pPr lvl="0" algn="l">
              <a:lnSpc>
                <a:spcPct val="150000"/>
              </a:lnSpc>
            </a:pPr>
            <a:r>
              <a:rPr lang="ko-KR" altLang="en-US" sz="2800" spc="-300" dirty="0" err="1">
                <a:solidFill>
                  <a:srgbClr val="000000"/>
                </a:solidFill>
                <a:latin typeface="Gmarket Sans Medium" panose="020B0604020202020204" charset="-128"/>
                <a:ea typeface="Gmarket Sans Medium" panose="020B0604020202020204" charset="-128"/>
              </a:rPr>
              <a:t>백엔드</a:t>
            </a:r>
            <a:r>
              <a:rPr lang="ko-KR" altLang="en-US" sz="2800" spc="-300" dirty="0">
                <a:solidFill>
                  <a:srgbClr val="000000"/>
                </a:solidFill>
                <a:latin typeface="Gmarket Sans Medium" panose="020B0604020202020204" charset="-128"/>
                <a:ea typeface="Gmarket Sans Medium" panose="020B0604020202020204" charset="-128"/>
              </a:rPr>
              <a:t>  </a:t>
            </a:r>
            <a:r>
              <a:rPr lang="en-US" altLang="ko-KR" sz="2800" spc="-300" dirty="0">
                <a:solidFill>
                  <a:srgbClr val="000000"/>
                </a:solidFill>
                <a:latin typeface="Gmarket Sans Medium" panose="020B0604020202020204" charset="-128"/>
                <a:ea typeface="Gmarket Sans Medium" panose="020B0604020202020204" charset="-128"/>
              </a:rPr>
              <a:t>–  </a:t>
            </a:r>
            <a:r>
              <a:rPr lang="ko-KR" altLang="en-US" sz="2800" spc="-300" dirty="0">
                <a:solidFill>
                  <a:srgbClr val="000000"/>
                </a:solidFill>
                <a:latin typeface="Gmarket Sans Medium" panose="020B0604020202020204" charset="-128"/>
                <a:ea typeface="Gmarket Sans Medium" panose="020B0604020202020204" charset="-128"/>
              </a:rPr>
              <a:t>이창조</a:t>
            </a:r>
            <a:endParaRPr lang="en-US" altLang="ko-KR" sz="2800" spc="-300" dirty="0">
              <a:solidFill>
                <a:srgbClr val="000000"/>
              </a:solidFill>
              <a:latin typeface="Gmarket Sans Medium" panose="020B0604020202020204" charset="-128"/>
              <a:ea typeface="Gmarket Sans Medium" panose="020B0604020202020204" charset="-128"/>
            </a:endParaRPr>
          </a:p>
          <a:p>
            <a:pPr lvl="0" algn="l">
              <a:lnSpc>
                <a:spcPct val="150000"/>
              </a:lnSpc>
            </a:pPr>
            <a:r>
              <a:rPr lang="en-US" altLang="ko-KR" sz="2800" b="0" i="0" u="none" strike="noStrike" spc="-300" dirty="0">
                <a:solidFill>
                  <a:srgbClr val="000000"/>
                </a:solidFill>
                <a:latin typeface="Gmarket Sans Medium" panose="020B0604020202020204" charset="-128"/>
                <a:ea typeface="Gmarket Sans Medium" panose="020B0604020202020204" charset="-128"/>
              </a:rPr>
              <a:t>AI  –  </a:t>
            </a:r>
            <a:r>
              <a:rPr lang="ko-KR" altLang="en-US" sz="2800" b="0" i="0" u="none" strike="noStrike" spc="-300" dirty="0" err="1">
                <a:solidFill>
                  <a:srgbClr val="000000"/>
                </a:solidFill>
                <a:latin typeface="Gmarket Sans Medium" panose="020B0604020202020204" charset="-128"/>
                <a:ea typeface="Gmarket Sans Medium" panose="020B0604020202020204" charset="-128"/>
              </a:rPr>
              <a:t>구교웅</a:t>
            </a:r>
            <a:r>
              <a:rPr lang="en-US" altLang="ko-KR" sz="2800" b="0" i="0" u="none" strike="noStrike" spc="-300" dirty="0">
                <a:solidFill>
                  <a:srgbClr val="000000"/>
                </a:solidFill>
                <a:latin typeface="Gmarket Sans Medium" panose="020B0604020202020204" charset="-128"/>
                <a:ea typeface="Gmarket Sans Medium" panose="020B0604020202020204" charset="-128"/>
              </a:rPr>
              <a:t>, </a:t>
            </a:r>
            <a:r>
              <a:rPr lang="ko-KR" altLang="en-US" sz="2800" b="0" i="0" u="none" strike="noStrike" spc="-300" dirty="0">
                <a:solidFill>
                  <a:srgbClr val="000000"/>
                </a:solidFill>
                <a:latin typeface="Gmarket Sans Medium" panose="020B0604020202020204" charset="-128"/>
                <a:ea typeface="Gmarket Sans Medium" panose="020B0604020202020204" charset="-128"/>
              </a:rPr>
              <a:t>이수민</a:t>
            </a:r>
            <a:endParaRPr lang="en-US" altLang="ko-KR" sz="2800" b="0" i="0" u="none" strike="noStrike" spc="-300" dirty="0">
              <a:solidFill>
                <a:srgbClr val="000000"/>
              </a:solidFill>
              <a:latin typeface="Gmarket Sans Medium" panose="020B0604020202020204" charset="-128"/>
              <a:ea typeface="Gmarket Sans Medium" panose="020B0604020202020204" charset="-128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418</TotalTime>
  <Words>557</Words>
  <Application>Microsoft Office PowerPoint</Application>
  <PresentationFormat>사용자 지정</PresentationFormat>
  <Paragraphs>134</Paragraphs>
  <Slides>13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24" baseType="lpstr">
      <vt:lpstr>Arial</vt:lpstr>
      <vt:lpstr>맑은 고딕</vt:lpstr>
      <vt:lpstr>Pretendard Regular</vt:lpstr>
      <vt:lpstr>Calibri</vt:lpstr>
      <vt:lpstr>Pretendard Medium</vt:lpstr>
      <vt:lpstr>Gmarket Sans Medium</vt:lpstr>
      <vt:lpstr>Pretendard Bold</vt:lpstr>
      <vt:lpstr>스스로넷 설립체</vt:lpstr>
      <vt:lpstr>Wingdings</vt:lpstr>
      <vt:lpstr>establish Retrosans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이현성</dc:creator>
  <cp:lastModifiedBy>이현성</cp:lastModifiedBy>
  <cp:revision>9</cp:revision>
  <dcterms:created xsi:type="dcterms:W3CDTF">2006-08-16T00:00:00Z</dcterms:created>
  <dcterms:modified xsi:type="dcterms:W3CDTF">2025-03-18T04:39:51Z</dcterms:modified>
</cp:coreProperties>
</file>